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gDXqGOT4AJR435V39weWmiWT9P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 d="100"/>
          <a:sy n="13" d="100"/>
        </p:scale>
        <p:origin x="1452" y="9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5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86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SzPts val="1400"/>
              <a:buNone/>
            </a:pPr>
            <a:endParaRPr sz="1450" b="0" i="0" u="none" strike="noStrike" cap="none">
              <a:solidFill>
                <a:schemeClr val="dk1"/>
              </a:solidFill>
              <a:latin typeface="Arial"/>
              <a:ea typeface="Arial"/>
              <a:cs typeface="Arial"/>
              <a:sym typeface="Arial"/>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a:solidFill>
                  <a:schemeClr val="dk1"/>
                </a:solidFill>
                <a:latin typeface="Arial"/>
                <a:ea typeface="Arial"/>
                <a:cs typeface="Arial"/>
                <a:sym typeface="Arial"/>
              </a:rPr>
              <a:t>1</a:t>
            </a:fld>
            <a:endParaRPr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5486400" y="5387342"/>
            <a:ext cx="3291840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1600"/>
              <a:buFont typeface="Arial"/>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5486400" y="17289781"/>
            <a:ext cx="32918401"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600"/>
              </a:spcBef>
              <a:spcAft>
                <a:spcPts val="0"/>
              </a:spcAft>
              <a:buClr>
                <a:schemeClr val="dk1"/>
              </a:buClr>
              <a:buSzPts val="8640"/>
              <a:buNone/>
              <a:defRPr sz="8640"/>
            </a:lvl1pPr>
            <a:lvl2pPr lvl="1" algn="ctr">
              <a:lnSpc>
                <a:spcPct val="90000"/>
              </a:lnSpc>
              <a:spcBef>
                <a:spcPts val="1800"/>
              </a:spcBef>
              <a:spcAft>
                <a:spcPts val="0"/>
              </a:spcAft>
              <a:buClr>
                <a:schemeClr val="dk1"/>
              </a:buClr>
              <a:buSzPts val="7200"/>
              <a:buNone/>
              <a:defRPr sz="7200"/>
            </a:lvl2pPr>
            <a:lvl3pPr lvl="2" algn="ctr">
              <a:lnSpc>
                <a:spcPct val="90000"/>
              </a:lnSpc>
              <a:spcBef>
                <a:spcPts val="1800"/>
              </a:spcBef>
              <a:spcAft>
                <a:spcPts val="0"/>
              </a:spcAft>
              <a:buClr>
                <a:schemeClr val="dk1"/>
              </a:buClr>
              <a:buSzPts val="6480"/>
              <a:buNone/>
              <a:defRPr sz="6480"/>
            </a:lvl3pPr>
            <a:lvl4pPr lvl="3" algn="ctr">
              <a:lnSpc>
                <a:spcPct val="90000"/>
              </a:lnSpc>
              <a:spcBef>
                <a:spcPts val="1800"/>
              </a:spcBef>
              <a:spcAft>
                <a:spcPts val="0"/>
              </a:spcAft>
              <a:buClr>
                <a:schemeClr val="dk1"/>
              </a:buClr>
              <a:buSzPts val="5760"/>
              <a:buNone/>
              <a:defRPr sz="5760"/>
            </a:lvl4pPr>
            <a:lvl5pPr lvl="4" algn="ctr">
              <a:lnSpc>
                <a:spcPct val="90000"/>
              </a:lnSpc>
              <a:spcBef>
                <a:spcPts val="1800"/>
              </a:spcBef>
              <a:spcAft>
                <a:spcPts val="0"/>
              </a:spcAft>
              <a:buClr>
                <a:schemeClr val="dk1"/>
              </a:buClr>
              <a:buSzPts val="5760"/>
              <a:buNone/>
              <a:defRPr sz="5760"/>
            </a:lvl5pPr>
            <a:lvl6pPr lvl="5" algn="ctr">
              <a:lnSpc>
                <a:spcPct val="90000"/>
              </a:lnSpc>
              <a:spcBef>
                <a:spcPts val="1800"/>
              </a:spcBef>
              <a:spcAft>
                <a:spcPts val="0"/>
              </a:spcAft>
              <a:buClr>
                <a:schemeClr val="dk1"/>
              </a:buClr>
              <a:buSzPts val="5760"/>
              <a:buNone/>
              <a:defRPr sz="5760"/>
            </a:lvl6pPr>
            <a:lvl7pPr lvl="6" algn="ctr">
              <a:lnSpc>
                <a:spcPct val="90000"/>
              </a:lnSpc>
              <a:spcBef>
                <a:spcPts val="1800"/>
              </a:spcBef>
              <a:spcAft>
                <a:spcPts val="0"/>
              </a:spcAft>
              <a:buClr>
                <a:schemeClr val="dk1"/>
              </a:buClr>
              <a:buSzPts val="5760"/>
              <a:buNone/>
              <a:defRPr sz="5760"/>
            </a:lvl7pPr>
            <a:lvl8pPr lvl="7" algn="ctr">
              <a:lnSpc>
                <a:spcPct val="90000"/>
              </a:lnSpc>
              <a:spcBef>
                <a:spcPts val="1800"/>
              </a:spcBef>
              <a:spcAft>
                <a:spcPts val="0"/>
              </a:spcAft>
              <a:buClr>
                <a:schemeClr val="dk1"/>
              </a:buClr>
              <a:buSzPts val="5760"/>
              <a:buNone/>
              <a:defRPr sz="5760"/>
            </a:lvl8pPr>
            <a:lvl9pPr lvl="8" algn="ctr">
              <a:lnSpc>
                <a:spcPct val="90000"/>
              </a:lnSpc>
              <a:spcBef>
                <a:spcPts val="1800"/>
              </a:spcBef>
              <a:spcAft>
                <a:spcPts val="0"/>
              </a:spcAft>
              <a:buClr>
                <a:schemeClr val="dk1"/>
              </a:buClr>
              <a:buSzPts val="5760"/>
              <a:buNone/>
              <a:defRPr sz="5760"/>
            </a:lvl9pPr>
          </a:lstStyle>
          <a:p>
            <a:endParaRPr/>
          </a:p>
        </p:txBody>
      </p:sp>
      <p:sp>
        <p:nvSpPr>
          <p:cNvPr id="18" name="Google Shape;18;p15"/>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11502390" y="278131"/>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22193250" y="10968991"/>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2990848" y="1779270"/>
            <a:ext cx="27896822" cy="278434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2994660" y="8206745"/>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0"/>
              <a:buFont typeface="Arial"/>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2994660" y="22029425"/>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600"/>
              </a:spcBef>
              <a:spcAft>
                <a:spcPts val="0"/>
              </a:spcAft>
              <a:buClr>
                <a:srgbClr val="888888"/>
              </a:buClr>
              <a:buSzPts val="8640"/>
              <a:buNone/>
              <a:defRPr sz="8640">
                <a:solidFill>
                  <a:srgbClr val="888888"/>
                </a:solidFill>
              </a:defRPr>
            </a:lvl1pPr>
            <a:lvl2pPr marL="914400" lvl="1" indent="-228600" algn="l">
              <a:lnSpc>
                <a:spcPct val="90000"/>
              </a:lnSpc>
              <a:spcBef>
                <a:spcPts val="1800"/>
              </a:spcBef>
              <a:spcAft>
                <a:spcPts val="0"/>
              </a:spcAft>
              <a:buClr>
                <a:srgbClr val="888888"/>
              </a:buClr>
              <a:buSzPts val="7200"/>
              <a:buNone/>
              <a:defRPr sz="7200">
                <a:solidFill>
                  <a:srgbClr val="888888"/>
                </a:solidFill>
              </a:defRPr>
            </a:lvl2pPr>
            <a:lvl3pPr marL="1371600" lvl="2" indent="-228600" algn="l">
              <a:lnSpc>
                <a:spcPct val="90000"/>
              </a:lnSpc>
              <a:spcBef>
                <a:spcPts val="1800"/>
              </a:spcBef>
              <a:spcAft>
                <a:spcPts val="0"/>
              </a:spcAft>
              <a:buClr>
                <a:srgbClr val="888888"/>
              </a:buClr>
              <a:buSzPts val="6480"/>
              <a:buNone/>
              <a:defRPr sz="6480">
                <a:solidFill>
                  <a:srgbClr val="888888"/>
                </a:solidFill>
              </a:defRPr>
            </a:lvl3pPr>
            <a:lvl4pPr marL="1828800" lvl="3" indent="-228600" algn="l">
              <a:lnSpc>
                <a:spcPct val="90000"/>
              </a:lnSpc>
              <a:spcBef>
                <a:spcPts val="1800"/>
              </a:spcBef>
              <a:spcAft>
                <a:spcPts val="0"/>
              </a:spcAft>
              <a:buClr>
                <a:srgbClr val="888888"/>
              </a:buClr>
              <a:buSzPts val="5760"/>
              <a:buNone/>
              <a:defRPr sz="5760">
                <a:solidFill>
                  <a:srgbClr val="888888"/>
                </a:solidFill>
              </a:defRPr>
            </a:lvl4pPr>
            <a:lvl5pPr marL="2286000" lvl="4" indent="-228600" algn="l">
              <a:lnSpc>
                <a:spcPct val="90000"/>
              </a:lnSpc>
              <a:spcBef>
                <a:spcPts val="1800"/>
              </a:spcBef>
              <a:spcAft>
                <a:spcPts val="0"/>
              </a:spcAft>
              <a:buClr>
                <a:srgbClr val="888888"/>
              </a:buClr>
              <a:buSzPts val="5760"/>
              <a:buNone/>
              <a:defRPr sz="5760">
                <a:solidFill>
                  <a:srgbClr val="888888"/>
                </a:solidFill>
              </a:defRPr>
            </a:lvl5pPr>
            <a:lvl6pPr marL="2743200" lvl="5" indent="-228600" algn="l">
              <a:lnSpc>
                <a:spcPct val="90000"/>
              </a:lnSpc>
              <a:spcBef>
                <a:spcPts val="1800"/>
              </a:spcBef>
              <a:spcAft>
                <a:spcPts val="0"/>
              </a:spcAft>
              <a:buClr>
                <a:srgbClr val="888888"/>
              </a:buClr>
              <a:buSzPts val="5760"/>
              <a:buNone/>
              <a:defRPr sz="5760">
                <a:solidFill>
                  <a:srgbClr val="888888"/>
                </a:solidFill>
              </a:defRPr>
            </a:lvl6pPr>
            <a:lvl7pPr marL="3200400" lvl="6" indent="-228600" algn="l">
              <a:lnSpc>
                <a:spcPct val="90000"/>
              </a:lnSpc>
              <a:spcBef>
                <a:spcPts val="1800"/>
              </a:spcBef>
              <a:spcAft>
                <a:spcPts val="0"/>
              </a:spcAft>
              <a:buClr>
                <a:srgbClr val="888888"/>
              </a:buClr>
              <a:buSzPts val="5760"/>
              <a:buNone/>
              <a:defRPr sz="5760">
                <a:solidFill>
                  <a:srgbClr val="888888"/>
                </a:solidFill>
              </a:defRPr>
            </a:lvl7pPr>
            <a:lvl8pPr marL="3657600" lvl="7" indent="-228600" algn="l">
              <a:lnSpc>
                <a:spcPct val="90000"/>
              </a:lnSpc>
              <a:spcBef>
                <a:spcPts val="1800"/>
              </a:spcBef>
              <a:spcAft>
                <a:spcPts val="0"/>
              </a:spcAft>
              <a:buClr>
                <a:srgbClr val="888888"/>
              </a:buClr>
              <a:buSzPts val="5760"/>
              <a:buNone/>
              <a:defRPr sz="5760">
                <a:solidFill>
                  <a:srgbClr val="888888"/>
                </a:solidFill>
              </a:defRPr>
            </a:lvl8pPr>
            <a:lvl9pPr marL="4114800" lvl="8" indent="-228600" algn="l">
              <a:lnSpc>
                <a:spcPct val="90000"/>
              </a:lnSpc>
              <a:spcBef>
                <a:spcPts val="1800"/>
              </a:spcBef>
              <a:spcAft>
                <a:spcPts val="0"/>
              </a:spcAft>
              <a:buClr>
                <a:srgbClr val="888888"/>
              </a:buClr>
              <a:buSzPts val="5760"/>
              <a:buNone/>
              <a:defRPr sz="5760">
                <a:solidFill>
                  <a:srgbClr val="888888"/>
                </a:solidFill>
              </a:defRPr>
            </a:lvl9pPr>
          </a:lstStyle>
          <a:p>
            <a:endParaRPr/>
          </a:p>
        </p:txBody>
      </p:sp>
      <p:sp>
        <p:nvSpPr>
          <p:cNvPr id="30" name="Google Shape;30;p17"/>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30175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222199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3023237" y="1752603"/>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3023239" y="8069582"/>
            <a:ext cx="18568033"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600"/>
              </a:spcBef>
              <a:spcAft>
                <a:spcPts val="0"/>
              </a:spcAft>
              <a:buClr>
                <a:schemeClr val="dk1"/>
              </a:buClr>
              <a:buSzPts val="8640"/>
              <a:buNone/>
              <a:defRPr sz="8640" b="1"/>
            </a:lvl1pPr>
            <a:lvl2pPr marL="914400" lvl="1" indent="-228600" algn="l">
              <a:lnSpc>
                <a:spcPct val="90000"/>
              </a:lnSpc>
              <a:spcBef>
                <a:spcPts val="1800"/>
              </a:spcBef>
              <a:spcAft>
                <a:spcPts val="0"/>
              </a:spcAft>
              <a:buClr>
                <a:schemeClr val="dk1"/>
              </a:buClr>
              <a:buSzPts val="7200"/>
              <a:buNone/>
              <a:defRPr sz="7200" b="1"/>
            </a:lvl2pPr>
            <a:lvl3pPr marL="1371600" lvl="2" indent="-228600" algn="l">
              <a:lnSpc>
                <a:spcPct val="90000"/>
              </a:lnSpc>
              <a:spcBef>
                <a:spcPts val="1800"/>
              </a:spcBef>
              <a:spcAft>
                <a:spcPts val="0"/>
              </a:spcAft>
              <a:buClr>
                <a:schemeClr val="dk1"/>
              </a:buClr>
              <a:buSzPts val="6480"/>
              <a:buNone/>
              <a:defRPr sz="6480" b="1"/>
            </a:lvl3pPr>
            <a:lvl4pPr marL="1828800" lvl="3" indent="-228600" algn="l">
              <a:lnSpc>
                <a:spcPct val="90000"/>
              </a:lnSpc>
              <a:spcBef>
                <a:spcPts val="1800"/>
              </a:spcBef>
              <a:spcAft>
                <a:spcPts val="0"/>
              </a:spcAft>
              <a:buClr>
                <a:schemeClr val="dk1"/>
              </a:buClr>
              <a:buSzPts val="5760"/>
              <a:buNone/>
              <a:defRPr sz="5760" b="1"/>
            </a:lvl4pPr>
            <a:lvl5pPr marL="2286000" lvl="4" indent="-228600" algn="l">
              <a:lnSpc>
                <a:spcPct val="90000"/>
              </a:lnSpc>
              <a:spcBef>
                <a:spcPts val="1800"/>
              </a:spcBef>
              <a:spcAft>
                <a:spcPts val="0"/>
              </a:spcAft>
              <a:buClr>
                <a:schemeClr val="dk1"/>
              </a:buClr>
              <a:buSzPts val="5760"/>
              <a:buNone/>
              <a:defRPr sz="5760" b="1"/>
            </a:lvl5pPr>
            <a:lvl6pPr marL="2743200" lvl="5" indent="-228600" algn="l">
              <a:lnSpc>
                <a:spcPct val="90000"/>
              </a:lnSpc>
              <a:spcBef>
                <a:spcPts val="1800"/>
              </a:spcBef>
              <a:spcAft>
                <a:spcPts val="0"/>
              </a:spcAft>
              <a:buClr>
                <a:schemeClr val="dk1"/>
              </a:buClr>
              <a:buSzPts val="5760"/>
              <a:buNone/>
              <a:defRPr sz="5760" b="1"/>
            </a:lvl6pPr>
            <a:lvl7pPr marL="3200400" lvl="6" indent="-228600" algn="l">
              <a:lnSpc>
                <a:spcPct val="90000"/>
              </a:lnSpc>
              <a:spcBef>
                <a:spcPts val="1800"/>
              </a:spcBef>
              <a:spcAft>
                <a:spcPts val="0"/>
              </a:spcAft>
              <a:buClr>
                <a:schemeClr val="dk1"/>
              </a:buClr>
              <a:buSzPts val="5760"/>
              <a:buNone/>
              <a:defRPr sz="5760" b="1"/>
            </a:lvl7pPr>
            <a:lvl8pPr marL="3657600" lvl="7" indent="-228600" algn="l">
              <a:lnSpc>
                <a:spcPct val="90000"/>
              </a:lnSpc>
              <a:spcBef>
                <a:spcPts val="1800"/>
              </a:spcBef>
              <a:spcAft>
                <a:spcPts val="0"/>
              </a:spcAft>
              <a:buClr>
                <a:schemeClr val="dk1"/>
              </a:buClr>
              <a:buSzPts val="5760"/>
              <a:buNone/>
              <a:defRPr sz="5760" b="1"/>
            </a:lvl8pPr>
            <a:lvl9pPr marL="4114800" lvl="8" indent="-228600" algn="l">
              <a:lnSpc>
                <a:spcPct val="90000"/>
              </a:lnSpc>
              <a:spcBef>
                <a:spcPts val="1800"/>
              </a:spcBef>
              <a:spcAft>
                <a:spcPts val="0"/>
              </a:spcAft>
              <a:buClr>
                <a:schemeClr val="dk1"/>
              </a:buClr>
              <a:buSzPts val="5760"/>
              <a:buNone/>
              <a:defRPr sz="5760" b="1"/>
            </a:lvl9pPr>
          </a:lstStyle>
          <a:p>
            <a:endParaRPr/>
          </a:p>
        </p:txBody>
      </p:sp>
      <p:sp>
        <p:nvSpPr>
          <p:cNvPr id="43" name="Google Shape;43;p19"/>
          <p:cNvSpPr txBox="1">
            <a:spLocks noGrp="1"/>
          </p:cNvSpPr>
          <p:nvPr>
            <p:ph type="body" idx="2"/>
          </p:nvPr>
        </p:nvSpPr>
        <p:spPr>
          <a:xfrm>
            <a:off x="3023239" y="12024360"/>
            <a:ext cx="18568033"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22219920" y="8069582"/>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600"/>
              </a:spcBef>
              <a:spcAft>
                <a:spcPts val="0"/>
              </a:spcAft>
              <a:buClr>
                <a:schemeClr val="dk1"/>
              </a:buClr>
              <a:buSzPts val="8640"/>
              <a:buNone/>
              <a:defRPr sz="8640" b="1"/>
            </a:lvl1pPr>
            <a:lvl2pPr marL="914400" lvl="1" indent="-228600" algn="l">
              <a:lnSpc>
                <a:spcPct val="90000"/>
              </a:lnSpc>
              <a:spcBef>
                <a:spcPts val="1800"/>
              </a:spcBef>
              <a:spcAft>
                <a:spcPts val="0"/>
              </a:spcAft>
              <a:buClr>
                <a:schemeClr val="dk1"/>
              </a:buClr>
              <a:buSzPts val="7200"/>
              <a:buNone/>
              <a:defRPr sz="7200" b="1"/>
            </a:lvl2pPr>
            <a:lvl3pPr marL="1371600" lvl="2" indent="-228600" algn="l">
              <a:lnSpc>
                <a:spcPct val="90000"/>
              </a:lnSpc>
              <a:spcBef>
                <a:spcPts val="1800"/>
              </a:spcBef>
              <a:spcAft>
                <a:spcPts val="0"/>
              </a:spcAft>
              <a:buClr>
                <a:schemeClr val="dk1"/>
              </a:buClr>
              <a:buSzPts val="6480"/>
              <a:buNone/>
              <a:defRPr sz="6480" b="1"/>
            </a:lvl3pPr>
            <a:lvl4pPr marL="1828800" lvl="3" indent="-228600" algn="l">
              <a:lnSpc>
                <a:spcPct val="90000"/>
              </a:lnSpc>
              <a:spcBef>
                <a:spcPts val="1800"/>
              </a:spcBef>
              <a:spcAft>
                <a:spcPts val="0"/>
              </a:spcAft>
              <a:buClr>
                <a:schemeClr val="dk1"/>
              </a:buClr>
              <a:buSzPts val="5760"/>
              <a:buNone/>
              <a:defRPr sz="5760" b="1"/>
            </a:lvl4pPr>
            <a:lvl5pPr marL="2286000" lvl="4" indent="-228600" algn="l">
              <a:lnSpc>
                <a:spcPct val="90000"/>
              </a:lnSpc>
              <a:spcBef>
                <a:spcPts val="1800"/>
              </a:spcBef>
              <a:spcAft>
                <a:spcPts val="0"/>
              </a:spcAft>
              <a:buClr>
                <a:schemeClr val="dk1"/>
              </a:buClr>
              <a:buSzPts val="5760"/>
              <a:buNone/>
              <a:defRPr sz="5760" b="1"/>
            </a:lvl5pPr>
            <a:lvl6pPr marL="2743200" lvl="5" indent="-228600" algn="l">
              <a:lnSpc>
                <a:spcPct val="90000"/>
              </a:lnSpc>
              <a:spcBef>
                <a:spcPts val="1800"/>
              </a:spcBef>
              <a:spcAft>
                <a:spcPts val="0"/>
              </a:spcAft>
              <a:buClr>
                <a:schemeClr val="dk1"/>
              </a:buClr>
              <a:buSzPts val="5760"/>
              <a:buNone/>
              <a:defRPr sz="5760" b="1"/>
            </a:lvl6pPr>
            <a:lvl7pPr marL="3200400" lvl="6" indent="-228600" algn="l">
              <a:lnSpc>
                <a:spcPct val="90000"/>
              </a:lnSpc>
              <a:spcBef>
                <a:spcPts val="1800"/>
              </a:spcBef>
              <a:spcAft>
                <a:spcPts val="0"/>
              </a:spcAft>
              <a:buClr>
                <a:schemeClr val="dk1"/>
              </a:buClr>
              <a:buSzPts val="5760"/>
              <a:buNone/>
              <a:defRPr sz="5760" b="1"/>
            </a:lvl7pPr>
            <a:lvl8pPr marL="3657600" lvl="7" indent="-228600" algn="l">
              <a:lnSpc>
                <a:spcPct val="90000"/>
              </a:lnSpc>
              <a:spcBef>
                <a:spcPts val="1800"/>
              </a:spcBef>
              <a:spcAft>
                <a:spcPts val="0"/>
              </a:spcAft>
              <a:buClr>
                <a:schemeClr val="dk1"/>
              </a:buClr>
              <a:buSzPts val="5760"/>
              <a:buNone/>
              <a:defRPr sz="5760" b="1"/>
            </a:lvl8pPr>
            <a:lvl9pPr marL="4114800" lvl="8" indent="-228600" algn="l">
              <a:lnSpc>
                <a:spcPct val="90000"/>
              </a:lnSpc>
              <a:spcBef>
                <a:spcPts val="1800"/>
              </a:spcBef>
              <a:spcAft>
                <a:spcPts val="0"/>
              </a:spcAft>
              <a:buClr>
                <a:schemeClr val="dk1"/>
              </a:buClr>
              <a:buSzPts val="5760"/>
              <a:buNone/>
              <a:defRPr sz="5760" b="1"/>
            </a:lvl9pPr>
          </a:lstStyle>
          <a:p>
            <a:endParaRPr/>
          </a:p>
        </p:txBody>
      </p:sp>
      <p:sp>
        <p:nvSpPr>
          <p:cNvPr id="45" name="Google Shape;45;p19"/>
          <p:cNvSpPr txBox="1">
            <a:spLocks noGrp="1"/>
          </p:cNvSpPr>
          <p:nvPr>
            <p:ph type="body" idx="4"/>
          </p:nvPr>
        </p:nvSpPr>
        <p:spPr>
          <a:xfrm>
            <a:off x="22219920" y="12024360"/>
            <a:ext cx="18659477"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3023239" y="2194560"/>
            <a:ext cx="14156053"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1520"/>
              <a:buFont typeface="Arial"/>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18659477" y="4739642"/>
            <a:ext cx="22219920" cy="23393400"/>
          </a:xfrm>
          <a:prstGeom prst="rect">
            <a:avLst/>
          </a:prstGeom>
          <a:noFill/>
          <a:ln>
            <a:noFill/>
          </a:ln>
        </p:spPr>
        <p:txBody>
          <a:bodyPr spcFirstLastPara="1" wrap="square" lIns="91425" tIns="45700" rIns="91425" bIns="45700" anchor="t" anchorCtr="0">
            <a:normAutofit/>
          </a:bodyPr>
          <a:lstStyle>
            <a:lvl1pPr marL="457200" lvl="0" indent="-960120" algn="l">
              <a:lnSpc>
                <a:spcPct val="90000"/>
              </a:lnSpc>
              <a:spcBef>
                <a:spcPts val="3600"/>
              </a:spcBef>
              <a:spcAft>
                <a:spcPts val="0"/>
              </a:spcAft>
              <a:buClr>
                <a:schemeClr val="dk1"/>
              </a:buClr>
              <a:buSzPts val="11520"/>
              <a:buChar char="•"/>
              <a:defRPr sz="11520"/>
            </a:lvl1pPr>
            <a:lvl2pPr marL="914400" lvl="1" indent="-868680" algn="l">
              <a:lnSpc>
                <a:spcPct val="90000"/>
              </a:lnSpc>
              <a:spcBef>
                <a:spcPts val="1800"/>
              </a:spcBef>
              <a:spcAft>
                <a:spcPts val="0"/>
              </a:spcAft>
              <a:buClr>
                <a:schemeClr val="dk1"/>
              </a:buClr>
              <a:buSzPts val="10080"/>
              <a:buChar char="•"/>
              <a:defRPr sz="10080"/>
            </a:lvl2pPr>
            <a:lvl3pPr marL="1371600" lvl="2" indent="-777240" algn="l">
              <a:lnSpc>
                <a:spcPct val="90000"/>
              </a:lnSpc>
              <a:spcBef>
                <a:spcPts val="1800"/>
              </a:spcBef>
              <a:spcAft>
                <a:spcPts val="0"/>
              </a:spcAft>
              <a:buClr>
                <a:schemeClr val="dk1"/>
              </a:buClr>
              <a:buSzPts val="8640"/>
              <a:buChar char="•"/>
              <a:defRPr sz="8640"/>
            </a:lvl3pPr>
            <a:lvl4pPr marL="1828800" lvl="3" indent="-685800" algn="l">
              <a:lnSpc>
                <a:spcPct val="90000"/>
              </a:lnSpc>
              <a:spcBef>
                <a:spcPts val="1800"/>
              </a:spcBef>
              <a:spcAft>
                <a:spcPts val="0"/>
              </a:spcAft>
              <a:buClr>
                <a:schemeClr val="dk1"/>
              </a:buClr>
              <a:buSzPts val="7200"/>
              <a:buChar char="•"/>
              <a:defRPr sz="7200"/>
            </a:lvl4pPr>
            <a:lvl5pPr marL="2286000" lvl="4" indent="-685800" algn="l">
              <a:lnSpc>
                <a:spcPct val="90000"/>
              </a:lnSpc>
              <a:spcBef>
                <a:spcPts val="1800"/>
              </a:spcBef>
              <a:spcAft>
                <a:spcPts val="0"/>
              </a:spcAft>
              <a:buClr>
                <a:schemeClr val="dk1"/>
              </a:buClr>
              <a:buSzPts val="7200"/>
              <a:buChar char="•"/>
              <a:defRPr sz="7200"/>
            </a:lvl5pPr>
            <a:lvl6pPr marL="2743200" lvl="5" indent="-685800" algn="l">
              <a:lnSpc>
                <a:spcPct val="90000"/>
              </a:lnSpc>
              <a:spcBef>
                <a:spcPts val="1800"/>
              </a:spcBef>
              <a:spcAft>
                <a:spcPts val="0"/>
              </a:spcAft>
              <a:buClr>
                <a:schemeClr val="dk1"/>
              </a:buClr>
              <a:buSzPts val="7200"/>
              <a:buChar char="•"/>
              <a:defRPr sz="7200"/>
            </a:lvl6pPr>
            <a:lvl7pPr marL="3200400" lvl="6" indent="-685800" algn="l">
              <a:lnSpc>
                <a:spcPct val="90000"/>
              </a:lnSpc>
              <a:spcBef>
                <a:spcPts val="1800"/>
              </a:spcBef>
              <a:spcAft>
                <a:spcPts val="0"/>
              </a:spcAft>
              <a:buClr>
                <a:schemeClr val="dk1"/>
              </a:buClr>
              <a:buSzPts val="7200"/>
              <a:buChar char="•"/>
              <a:defRPr sz="7200"/>
            </a:lvl7pPr>
            <a:lvl8pPr marL="3657600" lvl="7" indent="-685800" algn="l">
              <a:lnSpc>
                <a:spcPct val="90000"/>
              </a:lnSpc>
              <a:spcBef>
                <a:spcPts val="1800"/>
              </a:spcBef>
              <a:spcAft>
                <a:spcPts val="0"/>
              </a:spcAft>
              <a:buClr>
                <a:schemeClr val="dk1"/>
              </a:buClr>
              <a:buSzPts val="7200"/>
              <a:buChar char="•"/>
              <a:defRPr sz="7200"/>
            </a:lvl8pPr>
            <a:lvl9pPr marL="4114800" lvl="8" indent="-685800" algn="l">
              <a:lnSpc>
                <a:spcPct val="90000"/>
              </a:lnSpc>
              <a:spcBef>
                <a:spcPts val="1800"/>
              </a:spcBef>
              <a:spcAft>
                <a:spcPts val="0"/>
              </a:spcAft>
              <a:buClr>
                <a:schemeClr val="dk1"/>
              </a:buClr>
              <a:buSzPts val="7200"/>
              <a:buChar char="•"/>
              <a:defRPr sz="7200"/>
            </a:lvl9pPr>
          </a:lstStyle>
          <a:p>
            <a:endParaRPr/>
          </a:p>
        </p:txBody>
      </p:sp>
      <p:sp>
        <p:nvSpPr>
          <p:cNvPr id="61" name="Google Shape;61;p22"/>
          <p:cNvSpPr txBox="1">
            <a:spLocks noGrp="1"/>
          </p:cNvSpPr>
          <p:nvPr>
            <p:ph type="body" idx="2"/>
          </p:nvPr>
        </p:nvSpPr>
        <p:spPr>
          <a:xfrm>
            <a:off x="3023239" y="9875520"/>
            <a:ext cx="14156053"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600"/>
              </a:spcBef>
              <a:spcAft>
                <a:spcPts val="0"/>
              </a:spcAft>
              <a:buClr>
                <a:schemeClr val="dk1"/>
              </a:buClr>
              <a:buSzPts val="5760"/>
              <a:buNone/>
              <a:defRPr sz="5760"/>
            </a:lvl1pPr>
            <a:lvl2pPr marL="914400" lvl="1" indent="-228600" algn="l">
              <a:lnSpc>
                <a:spcPct val="90000"/>
              </a:lnSpc>
              <a:spcBef>
                <a:spcPts val="1800"/>
              </a:spcBef>
              <a:spcAft>
                <a:spcPts val="0"/>
              </a:spcAft>
              <a:buClr>
                <a:schemeClr val="dk1"/>
              </a:buClr>
              <a:buSzPts val="5040"/>
              <a:buNone/>
              <a:defRPr sz="5040"/>
            </a:lvl2pPr>
            <a:lvl3pPr marL="1371600" lvl="2" indent="-228600" algn="l">
              <a:lnSpc>
                <a:spcPct val="90000"/>
              </a:lnSpc>
              <a:spcBef>
                <a:spcPts val="1800"/>
              </a:spcBef>
              <a:spcAft>
                <a:spcPts val="0"/>
              </a:spcAft>
              <a:buClr>
                <a:schemeClr val="dk1"/>
              </a:buClr>
              <a:buSzPts val="4320"/>
              <a:buNone/>
              <a:defRPr sz="4320"/>
            </a:lvl3pPr>
            <a:lvl4pPr marL="1828800" lvl="3" indent="-228600" algn="l">
              <a:lnSpc>
                <a:spcPct val="90000"/>
              </a:lnSpc>
              <a:spcBef>
                <a:spcPts val="1800"/>
              </a:spcBef>
              <a:spcAft>
                <a:spcPts val="0"/>
              </a:spcAft>
              <a:buClr>
                <a:schemeClr val="dk1"/>
              </a:buClr>
              <a:buSzPts val="3600"/>
              <a:buNone/>
              <a:defRPr sz="3600"/>
            </a:lvl4pPr>
            <a:lvl5pPr marL="2286000" lvl="4" indent="-228600" algn="l">
              <a:lnSpc>
                <a:spcPct val="90000"/>
              </a:lnSpc>
              <a:spcBef>
                <a:spcPts val="1800"/>
              </a:spcBef>
              <a:spcAft>
                <a:spcPts val="0"/>
              </a:spcAft>
              <a:buClr>
                <a:schemeClr val="dk1"/>
              </a:buClr>
              <a:buSzPts val="3600"/>
              <a:buNone/>
              <a:defRPr sz="3600"/>
            </a:lvl5pPr>
            <a:lvl6pPr marL="2743200" lvl="5" indent="-228600" algn="l">
              <a:lnSpc>
                <a:spcPct val="90000"/>
              </a:lnSpc>
              <a:spcBef>
                <a:spcPts val="1800"/>
              </a:spcBef>
              <a:spcAft>
                <a:spcPts val="0"/>
              </a:spcAft>
              <a:buClr>
                <a:schemeClr val="dk1"/>
              </a:buClr>
              <a:buSzPts val="3600"/>
              <a:buNone/>
              <a:defRPr sz="3600"/>
            </a:lvl6pPr>
            <a:lvl7pPr marL="3200400" lvl="6" indent="-228600" algn="l">
              <a:lnSpc>
                <a:spcPct val="90000"/>
              </a:lnSpc>
              <a:spcBef>
                <a:spcPts val="1800"/>
              </a:spcBef>
              <a:spcAft>
                <a:spcPts val="0"/>
              </a:spcAft>
              <a:buClr>
                <a:schemeClr val="dk1"/>
              </a:buClr>
              <a:buSzPts val="3600"/>
              <a:buNone/>
              <a:defRPr sz="3600"/>
            </a:lvl7pPr>
            <a:lvl8pPr marL="3657600" lvl="7" indent="-228600" algn="l">
              <a:lnSpc>
                <a:spcPct val="90000"/>
              </a:lnSpc>
              <a:spcBef>
                <a:spcPts val="1800"/>
              </a:spcBef>
              <a:spcAft>
                <a:spcPts val="0"/>
              </a:spcAft>
              <a:buClr>
                <a:schemeClr val="dk1"/>
              </a:buClr>
              <a:buSzPts val="3600"/>
              <a:buNone/>
              <a:defRPr sz="3600"/>
            </a:lvl8pPr>
            <a:lvl9pPr marL="4114800" lvl="8" indent="-228600" algn="l">
              <a:lnSpc>
                <a:spcPct val="90000"/>
              </a:lnSpc>
              <a:spcBef>
                <a:spcPts val="1800"/>
              </a:spcBef>
              <a:spcAft>
                <a:spcPts val="0"/>
              </a:spcAft>
              <a:buClr>
                <a:schemeClr val="dk1"/>
              </a:buClr>
              <a:buSzPts val="3600"/>
              <a:buNone/>
              <a:defRPr sz="3600"/>
            </a:lvl9pPr>
          </a:lstStyle>
          <a:p>
            <a:endParaRPr/>
          </a:p>
        </p:txBody>
      </p:sp>
      <p:sp>
        <p:nvSpPr>
          <p:cNvPr id="62" name="Google Shape;62;p22"/>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3023239" y="2194560"/>
            <a:ext cx="14156053"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1520"/>
              <a:buFont typeface="Arial"/>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18659477" y="4739642"/>
            <a:ext cx="22219920" cy="23393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600"/>
              </a:spcBef>
              <a:spcAft>
                <a:spcPts val="0"/>
              </a:spcAft>
              <a:buClr>
                <a:schemeClr val="dk1"/>
              </a:buClr>
              <a:buSzPts val="11520"/>
              <a:buFont typeface="Arial"/>
              <a:buNone/>
              <a:defRPr sz="11520" b="0" i="0" u="none" strike="noStrike" cap="none">
                <a:solidFill>
                  <a:schemeClr val="dk1"/>
                </a:solidFill>
                <a:latin typeface="Arial"/>
                <a:ea typeface="Arial"/>
                <a:cs typeface="Arial"/>
                <a:sym typeface="Arial"/>
              </a:defRPr>
            </a:lvl1pPr>
            <a:lvl2pPr marR="0" lvl="1" algn="l" rtl="0">
              <a:lnSpc>
                <a:spcPct val="90000"/>
              </a:lnSpc>
              <a:spcBef>
                <a:spcPts val="1800"/>
              </a:spcBef>
              <a:spcAft>
                <a:spcPts val="0"/>
              </a:spcAft>
              <a:buClr>
                <a:schemeClr val="dk1"/>
              </a:buClr>
              <a:buSzPts val="10080"/>
              <a:buFont typeface="Arial"/>
              <a:buNone/>
              <a:defRPr sz="10080" b="0" i="0" u="none" strike="noStrike" cap="none">
                <a:solidFill>
                  <a:schemeClr val="dk1"/>
                </a:solidFill>
                <a:latin typeface="Arial"/>
                <a:ea typeface="Arial"/>
                <a:cs typeface="Arial"/>
                <a:sym typeface="Arial"/>
              </a:defRPr>
            </a:lvl2pPr>
            <a:lvl3pPr marR="0" lvl="2" algn="l" rtl="0">
              <a:lnSpc>
                <a:spcPct val="90000"/>
              </a:lnSpc>
              <a:spcBef>
                <a:spcPts val="1800"/>
              </a:spcBef>
              <a:spcAft>
                <a:spcPts val="0"/>
              </a:spcAft>
              <a:buClr>
                <a:schemeClr val="dk1"/>
              </a:buClr>
              <a:buSzPts val="8640"/>
              <a:buFont typeface="Arial"/>
              <a:buNone/>
              <a:defRPr sz="8640" b="0" i="0" u="none" strike="noStrike" cap="none">
                <a:solidFill>
                  <a:schemeClr val="dk1"/>
                </a:solidFill>
                <a:latin typeface="Arial"/>
                <a:ea typeface="Arial"/>
                <a:cs typeface="Arial"/>
                <a:sym typeface="Arial"/>
              </a:defRPr>
            </a:lvl3pPr>
            <a:lvl4pPr marR="0" lvl="3"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4pPr>
            <a:lvl5pPr marR="0" lvl="4"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6pPr>
            <a:lvl7pPr marR="0" lvl="6"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7pPr>
            <a:lvl8pPr marR="0" lvl="7"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8pPr>
            <a:lvl9pPr marR="0" lvl="8"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9pPr>
          </a:lstStyle>
          <a:p>
            <a:endParaRPr/>
          </a:p>
        </p:txBody>
      </p:sp>
      <p:sp>
        <p:nvSpPr>
          <p:cNvPr id="68" name="Google Shape;68;p23"/>
          <p:cNvSpPr txBox="1">
            <a:spLocks noGrp="1"/>
          </p:cNvSpPr>
          <p:nvPr>
            <p:ph type="body" idx="1"/>
          </p:nvPr>
        </p:nvSpPr>
        <p:spPr>
          <a:xfrm>
            <a:off x="3023239" y="9875520"/>
            <a:ext cx="14156053"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600"/>
              </a:spcBef>
              <a:spcAft>
                <a:spcPts val="0"/>
              </a:spcAft>
              <a:buClr>
                <a:schemeClr val="dk1"/>
              </a:buClr>
              <a:buSzPts val="5760"/>
              <a:buNone/>
              <a:defRPr sz="5760"/>
            </a:lvl1pPr>
            <a:lvl2pPr marL="914400" lvl="1" indent="-228600" algn="l">
              <a:lnSpc>
                <a:spcPct val="90000"/>
              </a:lnSpc>
              <a:spcBef>
                <a:spcPts val="1800"/>
              </a:spcBef>
              <a:spcAft>
                <a:spcPts val="0"/>
              </a:spcAft>
              <a:buClr>
                <a:schemeClr val="dk1"/>
              </a:buClr>
              <a:buSzPts val="5040"/>
              <a:buNone/>
              <a:defRPr sz="5040"/>
            </a:lvl2pPr>
            <a:lvl3pPr marL="1371600" lvl="2" indent="-228600" algn="l">
              <a:lnSpc>
                <a:spcPct val="90000"/>
              </a:lnSpc>
              <a:spcBef>
                <a:spcPts val="1800"/>
              </a:spcBef>
              <a:spcAft>
                <a:spcPts val="0"/>
              </a:spcAft>
              <a:buClr>
                <a:schemeClr val="dk1"/>
              </a:buClr>
              <a:buSzPts val="4320"/>
              <a:buNone/>
              <a:defRPr sz="4320"/>
            </a:lvl3pPr>
            <a:lvl4pPr marL="1828800" lvl="3" indent="-228600" algn="l">
              <a:lnSpc>
                <a:spcPct val="90000"/>
              </a:lnSpc>
              <a:spcBef>
                <a:spcPts val="1800"/>
              </a:spcBef>
              <a:spcAft>
                <a:spcPts val="0"/>
              </a:spcAft>
              <a:buClr>
                <a:schemeClr val="dk1"/>
              </a:buClr>
              <a:buSzPts val="3600"/>
              <a:buNone/>
              <a:defRPr sz="3600"/>
            </a:lvl4pPr>
            <a:lvl5pPr marL="2286000" lvl="4" indent="-228600" algn="l">
              <a:lnSpc>
                <a:spcPct val="90000"/>
              </a:lnSpc>
              <a:spcBef>
                <a:spcPts val="1800"/>
              </a:spcBef>
              <a:spcAft>
                <a:spcPts val="0"/>
              </a:spcAft>
              <a:buClr>
                <a:schemeClr val="dk1"/>
              </a:buClr>
              <a:buSzPts val="3600"/>
              <a:buNone/>
              <a:defRPr sz="3600"/>
            </a:lvl5pPr>
            <a:lvl6pPr marL="2743200" lvl="5" indent="-228600" algn="l">
              <a:lnSpc>
                <a:spcPct val="90000"/>
              </a:lnSpc>
              <a:spcBef>
                <a:spcPts val="1800"/>
              </a:spcBef>
              <a:spcAft>
                <a:spcPts val="0"/>
              </a:spcAft>
              <a:buClr>
                <a:schemeClr val="dk1"/>
              </a:buClr>
              <a:buSzPts val="3600"/>
              <a:buNone/>
              <a:defRPr sz="3600"/>
            </a:lvl6pPr>
            <a:lvl7pPr marL="3200400" lvl="6" indent="-228600" algn="l">
              <a:lnSpc>
                <a:spcPct val="90000"/>
              </a:lnSpc>
              <a:spcBef>
                <a:spcPts val="1800"/>
              </a:spcBef>
              <a:spcAft>
                <a:spcPts val="0"/>
              </a:spcAft>
              <a:buClr>
                <a:schemeClr val="dk1"/>
              </a:buClr>
              <a:buSzPts val="3600"/>
              <a:buNone/>
              <a:defRPr sz="3600"/>
            </a:lvl7pPr>
            <a:lvl8pPr marL="3657600" lvl="7" indent="-228600" algn="l">
              <a:lnSpc>
                <a:spcPct val="90000"/>
              </a:lnSpc>
              <a:spcBef>
                <a:spcPts val="1800"/>
              </a:spcBef>
              <a:spcAft>
                <a:spcPts val="0"/>
              </a:spcAft>
              <a:buClr>
                <a:schemeClr val="dk1"/>
              </a:buClr>
              <a:buSzPts val="3600"/>
              <a:buNone/>
              <a:defRPr sz="3600"/>
            </a:lvl8pPr>
            <a:lvl9pPr marL="4114800" lvl="8" indent="-228600" algn="l">
              <a:lnSpc>
                <a:spcPct val="90000"/>
              </a:lnSpc>
              <a:spcBef>
                <a:spcPts val="1800"/>
              </a:spcBef>
              <a:spcAft>
                <a:spcPts val="0"/>
              </a:spcAft>
              <a:buClr>
                <a:schemeClr val="dk1"/>
              </a:buClr>
              <a:buSzPts val="3600"/>
              <a:buNone/>
              <a:defRPr sz="3600"/>
            </a:lvl9pPr>
          </a:lstStyle>
          <a:p>
            <a:endParaRPr/>
          </a:p>
        </p:txBody>
      </p:sp>
      <p:sp>
        <p:nvSpPr>
          <p:cNvPr id="69" name="Google Shape;69;p23"/>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4300"/>
              <a:buFont typeface="Arial"/>
              <a:buNone/>
              <a:defRPr/>
            </a:lvl1pPr>
            <a:lvl2pPr marL="0" lvl="1" indent="0" algn="r">
              <a:spcBef>
                <a:spcPts val="0"/>
              </a:spcBef>
              <a:spcAft>
                <a:spcPts val="0"/>
              </a:spcAft>
              <a:buClr>
                <a:srgbClr val="888888"/>
              </a:buClr>
              <a:buSzPts val="4300"/>
              <a:buFont typeface="Arial"/>
              <a:buNone/>
              <a:defRPr/>
            </a:lvl2pPr>
            <a:lvl3pPr marL="0" lvl="2" indent="0" algn="r">
              <a:spcBef>
                <a:spcPts val="0"/>
              </a:spcBef>
              <a:spcAft>
                <a:spcPts val="0"/>
              </a:spcAft>
              <a:buClr>
                <a:srgbClr val="888888"/>
              </a:buClr>
              <a:buSzPts val="4300"/>
              <a:buFont typeface="Arial"/>
              <a:buNone/>
              <a:defRPr/>
            </a:lvl3pPr>
            <a:lvl4pPr marL="0" lvl="3" indent="0" algn="r">
              <a:spcBef>
                <a:spcPts val="0"/>
              </a:spcBef>
              <a:spcAft>
                <a:spcPts val="0"/>
              </a:spcAft>
              <a:buClr>
                <a:srgbClr val="888888"/>
              </a:buClr>
              <a:buSzPts val="4300"/>
              <a:buFont typeface="Arial"/>
              <a:buNone/>
              <a:defRPr/>
            </a:lvl4pPr>
            <a:lvl5pPr marL="0" lvl="4" indent="0" algn="r">
              <a:spcBef>
                <a:spcPts val="0"/>
              </a:spcBef>
              <a:spcAft>
                <a:spcPts val="0"/>
              </a:spcAft>
              <a:buClr>
                <a:srgbClr val="888888"/>
              </a:buClr>
              <a:buSzPts val="4300"/>
              <a:buFont typeface="Arial"/>
              <a:buNone/>
              <a:defRPr/>
            </a:lvl5pPr>
            <a:lvl6pPr marL="0" lvl="5" indent="0" algn="r">
              <a:spcBef>
                <a:spcPts val="0"/>
              </a:spcBef>
              <a:spcAft>
                <a:spcPts val="0"/>
              </a:spcAft>
              <a:buClr>
                <a:srgbClr val="888888"/>
              </a:buClr>
              <a:buSzPts val="4300"/>
              <a:buFont typeface="Arial"/>
              <a:buNone/>
              <a:defRPr/>
            </a:lvl6pPr>
            <a:lvl7pPr marL="0" lvl="6" indent="0" algn="r">
              <a:spcBef>
                <a:spcPts val="0"/>
              </a:spcBef>
              <a:spcAft>
                <a:spcPts val="0"/>
              </a:spcAft>
              <a:buClr>
                <a:srgbClr val="888888"/>
              </a:buClr>
              <a:buSzPts val="4300"/>
              <a:buFont typeface="Arial"/>
              <a:buNone/>
              <a:defRPr/>
            </a:lvl7pPr>
            <a:lvl8pPr marL="0" lvl="7" indent="0" algn="r">
              <a:spcBef>
                <a:spcPts val="0"/>
              </a:spcBef>
              <a:spcAft>
                <a:spcPts val="0"/>
              </a:spcAft>
              <a:buClr>
                <a:srgbClr val="888888"/>
              </a:buClr>
              <a:buSzPts val="4300"/>
              <a:buFont typeface="Arial"/>
              <a:buNone/>
              <a:defRPr/>
            </a:lvl8pPr>
            <a:lvl9pPr marL="0" lvl="8" indent="0" algn="r">
              <a:spcBef>
                <a:spcPts val="0"/>
              </a:spcBef>
              <a:spcAft>
                <a:spcPts val="0"/>
              </a:spcAft>
              <a:buClr>
                <a:srgbClr val="888888"/>
              </a:buClr>
              <a:buSzPts val="43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5840"/>
              <a:buFont typeface="Arial"/>
              <a:buNone/>
              <a:defRPr sz="15839"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868680" algn="l" rtl="0">
              <a:lnSpc>
                <a:spcPct val="90000"/>
              </a:lnSpc>
              <a:spcBef>
                <a:spcPts val="3600"/>
              </a:spcBef>
              <a:spcAft>
                <a:spcPts val="0"/>
              </a:spcAft>
              <a:buClr>
                <a:schemeClr val="dk1"/>
              </a:buClr>
              <a:buSzPts val="10080"/>
              <a:buFont typeface="Arial"/>
              <a:buChar char="•"/>
              <a:defRPr sz="10080" b="0" i="0" u="none" strike="noStrike" cap="none">
                <a:solidFill>
                  <a:schemeClr val="dk1"/>
                </a:solidFill>
                <a:latin typeface="Arial"/>
                <a:ea typeface="Arial"/>
                <a:cs typeface="Arial"/>
                <a:sym typeface="Arial"/>
              </a:defRPr>
            </a:lvl1pPr>
            <a:lvl2pPr marL="914400" marR="0" lvl="1" indent="-777240" algn="l" rtl="0">
              <a:lnSpc>
                <a:spcPct val="90000"/>
              </a:lnSpc>
              <a:spcBef>
                <a:spcPts val="1800"/>
              </a:spcBef>
              <a:spcAft>
                <a:spcPts val="0"/>
              </a:spcAft>
              <a:buClr>
                <a:schemeClr val="dk1"/>
              </a:buClr>
              <a:buSzPts val="8640"/>
              <a:buFont typeface="Arial"/>
              <a:buChar char="•"/>
              <a:defRPr sz="8640" b="0" i="0" u="none" strike="noStrike" cap="none">
                <a:solidFill>
                  <a:schemeClr val="dk1"/>
                </a:solidFill>
                <a:latin typeface="Arial"/>
                <a:ea typeface="Arial"/>
                <a:cs typeface="Arial"/>
                <a:sym typeface="Arial"/>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Arial"/>
                <a:ea typeface="Arial"/>
                <a:cs typeface="Arial"/>
                <a:sym typeface="Arial"/>
              </a:defRPr>
            </a:lvl3pPr>
            <a:lvl4pPr marL="1828800" marR="0" lvl="3" indent="-640080"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Arial"/>
                <a:ea typeface="Arial"/>
                <a:cs typeface="Arial"/>
                <a:sym typeface="Arial"/>
              </a:defRPr>
            </a:lvl4pPr>
            <a:lvl5pPr marL="2286000" marR="0" lvl="4"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Arial"/>
                <a:ea typeface="Arial"/>
                <a:cs typeface="Arial"/>
                <a:sym typeface="Arial"/>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Arial"/>
                <a:ea typeface="Arial"/>
                <a:cs typeface="Arial"/>
                <a:sym typeface="Arial"/>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Arial"/>
                <a:ea typeface="Arial"/>
                <a:cs typeface="Arial"/>
                <a:sym typeface="Arial"/>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Arial"/>
                <a:ea typeface="Arial"/>
                <a:cs typeface="Arial"/>
                <a:sym typeface="Arial"/>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Arial"/>
                <a:ea typeface="Arial"/>
                <a:cs typeface="Arial"/>
                <a:sym typeface="Arial"/>
              </a:defRPr>
            </a:lvl9pPr>
          </a:lstStyle>
          <a:p>
            <a:endParaRPr/>
          </a:p>
        </p:txBody>
      </p:sp>
      <p:sp>
        <p:nvSpPr>
          <p:cNvPr id="12" name="Google Shape;12;p14"/>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32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4"/>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32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4"/>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1pPr>
            <a:lvl2pPr marL="0" marR="0" lvl="1"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2pPr>
            <a:lvl3pPr marL="0" marR="0" lvl="2"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3pPr>
            <a:lvl4pPr marL="0" marR="0" lvl="3"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4pPr>
            <a:lvl5pPr marL="0" marR="0" lvl="4"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5pPr>
            <a:lvl6pPr marL="0" marR="0" lvl="5"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6pPr>
            <a:lvl7pPr marL="0" marR="0" lvl="6"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7pPr>
            <a:lvl8pPr marL="0" marR="0" lvl="7"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8pPr>
            <a:lvl9pPr marL="0" marR="0" lvl="8" indent="0" algn="r" rtl="0">
              <a:spcBef>
                <a:spcPts val="0"/>
              </a:spcBef>
              <a:spcAft>
                <a:spcPts val="0"/>
              </a:spcAft>
              <a:buClr>
                <a:srgbClr val="888888"/>
              </a:buClr>
              <a:buSzPts val="4320"/>
              <a:buFont typeface="Arial"/>
              <a:buNone/>
              <a:defRPr sz="432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hyperlink" Target="https://mrdata.usgs.gov/magnetic/map-us.html#home" TargetMode="External"/><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
          <p:cNvSpPr/>
          <p:nvPr/>
        </p:nvSpPr>
        <p:spPr>
          <a:xfrm>
            <a:off x="2285644" y="-24046"/>
            <a:ext cx="41605556" cy="257602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Arial"/>
              <a:ea typeface="Arial"/>
              <a:cs typeface="Arial"/>
              <a:sym typeface="Arial"/>
            </a:endParaRPr>
          </a:p>
        </p:txBody>
      </p:sp>
      <p:sp>
        <p:nvSpPr>
          <p:cNvPr id="90" name="Google Shape;90;p1"/>
          <p:cNvSpPr txBox="1">
            <a:spLocks noGrp="1"/>
          </p:cNvSpPr>
          <p:nvPr>
            <p:ph type="ctrTitle"/>
          </p:nvPr>
        </p:nvSpPr>
        <p:spPr>
          <a:xfrm>
            <a:off x="3341022" y="80962"/>
            <a:ext cx="37307519" cy="1274569"/>
          </a:xfrm>
          <a:prstGeom prst="rect">
            <a:avLst/>
          </a:prstGeom>
          <a:noFill/>
          <a:ln>
            <a:noFill/>
          </a:ln>
        </p:spPr>
        <p:txBody>
          <a:bodyPr spcFirstLastPara="1" wrap="square" lIns="438900" tIns="219450" rIns="438900" bIns="219450" anchor="ctr" anchorCtr="0">
            <a:noAutofit/>
          </a:bodyPr>
          <a:lstStyle/>
          <a:p>
            <a:pPr marL="0" marR="0" lvl="0" indent="0" algn="ctr" rtl="0">
              <a:lnSpc>
                <a:spcPct val="100000"/>
              </a:lnSpc>
              <a:spcBef>
                <a:spcPts val="0"/>
              </a:spcBef>
              <a:spcAft>
                <a:spcPts val="0"/>
              </a:spcAft>
              <a:buClr>
                <a:schemeClr val="dk2"/>
              </a:buClr>
              <a:buSzPts val="7200"/>
              <a:buFont typeface="Arial"/>
              <a:buNone/>
            </a:pPr>
            <a:r>
              <a:rPr lang="en-US" sz="7200">
                <a:solidFill>
                  <a:srgbClr val="002060"/>
                </a:solidFill>
              </a:rPr>
              <a:t>Observational Study of Barn Swallow Microbehaviors in Relation to Geomagnetic Fields</a:t>
            </a:r>
            <a:endParaRPr>
              <a:solidFill>
                <a:srgbClr val="002060"/>
              </a:solidFill>
            </a:endParaRPr>
          </a:p>
        </p:txBody>
      </p:sp>
      <p:sp>
        <p:nvSpPr>
          <p:cNvPr id="91" name="Google Shape;91;p1"/>
          <p:cNvSpPr txBox="1">
            <a:spLocks noGrp="1"/>
          </p:cNvSpPr>
          <p:nvPr>
            <p:ph type="subTitle" idx="1"/>
          </p:nvPr>
        </p:nvSpPr>
        <p:spPr>
          <a:xfrm>
            <a:off x="7243657" y="1355531"/>
            <a:ext cx="30723839" cy="1343517"/>
          </a:xfrm>
          <a:prstGeom prst="rect">
            <a:avLst/>
          </a:prstGeom>
          <a:noFill/>
          <a:ln>
            <a:noFill/>
          </a:ln>
        </p:spPr>
        <p:txBody>
          <a:bodyPr spcFirstLastPara="1" wrap="square" lIns="438900" tIns="219450" rIns="438900" bIns="219450" anchor="t" anchorCtr="0">
            <a:noAutofit/>
          </a:bodyPr>
          <a:lstStyle/>
          <a:p>
            <a:pPr marL="0" marR="0" lvl="0" indent="0" algn="ctr" rtl="0">
              <a:lnSpc>
                <a:spcPct val="80000"/>
              </a:lnSpc>
              <a:spcBef>
                <a:spcPts val="0"/>
              </a:spcBef>
              <a:spcAft>
                <a:spcPts val="0"/>
              </a:spcAft>
              <a:buClr>
                <a:srgbClr val="888888"/>
              </a:buClr>
              <a:buSzPts val="3720"/>
              <a:buFont typeface="Arial"/>
              <a:buNone/>
            </a:pPr>
            <a:r>
              <a:rPr lang="en-US" sz="3720" b="0" i="0" u="none" strike="noStrike" cap="none">
                <a:solidFill>
                  <a:srgbClr val="0C0C0C"/>
                </a:solidFill>
                <a:latin typeface="Arial"/>
                <a:ea typeface="Arial"/>
                <a:cs typeface="Arial"/>
                <a:sym typeface="Arial"/>
              </a:rPr>
              <a:t>Elizabeth Mathews</a:t>
            </a:r>
            <a:r>
              <a:rPr lang="en-US" sz="3720" b="0" i="0" u="none" strike="noStrike" cap="none" baseline="30000">
                <a:solidFill>
                  <a:srgbClr val="0C0C0C"/>
                </a:solidFill>
                <a:latin typeface="Arial"/>
                <a:ea typeface="Arial"/>
                <a:cs typeface="Arial"/>
                <a:sym typeface="Arial"/>
              </a:rPr>
              <a:t>1</a:t>
            </a:r>
            <a:r>
              <a:rPr lang="en-US" sz="3720" b="0" i="0" u="none" strike="noStrike" cap="none">
                <a:solidFill>
                  <a:srgbClr val="0C0C0C"/>
                </a:solidFill>
                <a:latin typeface="Arial"/>
                <a:ea typeface="Arial"/>
                <a:cs typeface="Arial"/>
                <a:sym typeface="Arial"/>
              </a:rPr>
              <a:t>, Heather Kenney</a:t>
            </a:r>
            <a:r>
              <a:rPr lang="en-US" sz="3720" b="0" i="0" u="none" strike="noStrike" cap="none" baseline="30000">
                <a:solidFill>
                  <a:srgbClr val="0C0C0C"/>
                </a:solidFill>
                <a:latin typeface="Arial"/>
                <a:ea typeface="Arial"/>
                <a:cs typeface="Arial"/>
                <a:sym typeface="Arial"/>
              </a:rPr>
              <a:t>2</a:t>
            </a:r>
            <a:r>
              <a:rPr lang="en-US" sz="3720" b="0" i="0" u="none" strike="noStrike" cap="none">
                <a:solidFill>
                  <a:srgbClr val="0C0C0C"/>
                </a:solidFill>
                <a:latin typeface="Arial"/>
                <a:ea typeface="Arial"/>
                <a:cs typeface="Arial"/>
                <a:sym typeface="Arial"/>
              </a:rPr>
              <a:t>, Dr. Rebecca Safran</a:t>
            </a:r>
            <a:r>
              <a:rPr lang="en-US" sz="3720" b="0" i="0" u="none" strike="noStrike" cap="none" baseline="30000">
                <a:solidFill>
                  <a:srgbClr val="0C0C0C"/>
                </a:solidFill>
                <a:latin typeface="Arial"/>
                <a:ea typeface="Arial"/>
                <a:cs typeface="Arial"/>
                <a:sym typeface="Arial"/>
              </a:rPr>
              <a:t> 3</a:t>
            </a:r>
            <a:r>
              <a:rPr lang="en-US" sz="3720" b="0" i="0" u="none" strike="noStrike" cap="none">
                <a:solidFill>
                  <a:srgbClr val="0C0C0C"/>
                </a:solidFill>
                <a:latin typeface="Arial"/>
                <a:ea typeface="Arial"/>
                <a:cs typeface="Arial"/>
                <a:sym typeface="Arial"/>
              </a:rPr>
              <a:t>, Dr. Rick Saltus</a:t>
            </a:r>
            <a:r>
              <a:rPr lang="en-US" sz="3720" b="0" i="0" u="none" strike="noStrike" cap="none" baseline="30000">
                <a:solidFill>
                  <a:srgbClr val="0C0C0C"/>
                </a:solidFill>
                <a:latin typeface="Arial"/>
                <a:ea typeface="Arial"/>
                <a:cs typeface="Arial"/>
                <a:sym typeface="Arial"/>
              </a:rPr>
              <a:t>4</a:t>
            </a:r>
            <a:r>
              <a:rPr lang="en-US" sz="3720" b="0" i="0" u="none" strike="noStrike" cap="none">
                <a:solidFill>
                  <a:srgbClr val="0C0C0C"/>
                </a:solidFill>
                <a:latin typeface="Arial"/>
                <a:ea typeface="Arial"/>
                <a:cs typeface="Arial"/>
                <a:sym typeface="Arial"/>
              </a:rPr>
              <a:t>, </a:t>
            </a:r>
            <a:endParaRPr>
              <a:solidFill>
                <a:srgbClr val="0C0C0C"/>
              </a:solidFill>
            </a:endParaRPr>
          </a:p>
          <a:p>
            <a:pPr marL="0" marR="0" lvl="0" indent="0" algn="ctr" rtl="0">
              <a:lnSpc>
                <a:spcPct val="80000"/>
              </a:lnSpc>
              <a:spcBef>
                <a:spcPts val="744"/>
              </a:spcBef>
              <a:spcAft>
                <a:spcPts val="0"/>
              </a:spcAft>
              <a:buClr>
                <a:srgbClr val="888888"/>
              </a:buClr>
              <a:buSzPts val="3720"/>
              <a:buFont typeface="Arial"/>
              <a:buNone/>
            </a:pPr>
            <a:r>
              <a:rPr lang="en-US" sz="3720" b="0" i="0" u="none" strike="noStrike" cap="none">
                <a:solidFill>
                  <a:srgbClr val="0C0C0C"/>
                </a:solidFill>
                <a:latin typeface="Arial"/>
                <a:ea typeface="Arial"/>
                <a:cs typeface="Arial"/>
                <a:sym typeface="Arial"/>
              </a:rPr>
              <a:t>Avani Fachon</a:t>
            </a:r>
            <a:r>
              <a:rPr lang="en-US" sz="3720" b="0" i="0" u="none" strike="noStrike" cap="none" baseline="30000">
                <a:solidFill>
                  <a:srgbClr val="0C0C0C"/>
                </a:solidFill>
                <a:latin typeface="Arial"/>
                <a:ea typeface="Arial"/>
                <a:cs typeface="Arial"/>
                <a:sym typeface="Arial"/>
              </a:rPr>
              <a:t>5</a:t>
            </a:r>
            <a:endParaRPr baseline="30000">
              <a:solidFill>
                <a:srgbClr val="0C0C0C"/>
              </a:solidFill>
            </a:endParaRPr>
          </a:p>
        </p:txBody>
      </p:sp>
      <p:sp>
        <p:nvSpPr>
          <p:cNvPr id="92" name="Google Shape;92;p1"/>
          <p:cNvSpPr txBox="1"/>
          <p:nvPr/>
        </p:nvSpPr>
        <p:spPr>
          <a:xfrm>
            <a:off x="9071416" y="7378805"/>
            <a:ext cx="7308271" cy="1206886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endParaRPr sz="3200" b="0" i="0" u="none" strike="noStrike" cap="none">
              <a:solidFill>
                <a:schemeClr val="dk1"/>
              </a:solidFill>
              <a:latin typeface="Helvetica Neue"/>
              <a:ea typeface="Helvetica Neue"/>
              <a:cs typeface="Helvetica Neue"/>
              <a:sym typeface="Helvetica Neue"/>
            </a:endParaRPr>
          </a:p>
          <a:p>
            <a:pPr marL="571500" marR="0" lvl="0" indent="-571500" algn="l" rtl="0">
              <a:lnSpc>
                <a:spcPct val="100000"/>
              </a:lnSpc>
              <a:spcBef>
                <a:spcPts val="0"/>
              </a:spcBef>
              <a:spcAft>
                <a:spcPts val="0"/>
              </a:spcAft>
              <a:buClr>
                <a:srgbClr val="000000"/>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The Cry4 cryptochrome, found in the retinas of many migratory species, creates a quantum compass across species. The radical pair mechanism present int Cry-4 creates a tiny electrical charge that responds to the geomagnetic fields.</a:t>
            </a:r>
            <a:r>
              <a:rPr lang="en-US" sz="3200" b="0" i="0" u="none" strike="noStrike" cap="none" baseline="30000">
                <a:solidFill>
                  <a:schemeClr val="dk1"/>
                </a:solidFill>
                <a:latin typeface="Helvetica Neue"/>
                <a:ea typeface="Helvetica Neue"/>
                <a:cs typeface="Helvetica Neue"/>
                <a:sym typeface="Helvetica Neue"/>
              </a:rPr>
              <a:t>[1]</a:t>
            </a:r>
            <a:endParaRPr/>
          </a:p>
          <a:p>
            <a:pPr marL="571500" marR="0" lvl="0" indent="-571500" algn="l" rtl="0">
              <a:lnSpc>
                <a:spcPct val="100000"/>
              </a:lnSpc>
              <a:spcBef>
                <a:spcPts val="0"/>
              </a:spcBef>
              <a:spcAft>
                <a:spcPts val="0"/>
              </a:spcAft>
              <a:buClr>
                <a:srgbClr val="000000"/>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NOAA’s project, CrowdMag, is a crowdsourcing ap that uses the built-in components of cell phones to take magnetometer readings.</a:t>
            </a:r>
            <a:r>
              <a:rPr lang="en-US" sz="3200" b="0" i="0" u="none" strike="noStrike" cap="none" baseline="30000">
                <a:solidFill>
                  <a:schemeClr val="dk1"/>
                </a:solidFill>
                <a:latin typeface="Helvetica Neue"/>
                <a:ea typeface="Helvetica Neue"/>
                <a:cs typeface="Helvetica Neue"/>
                <a:sym typeface="Helvetica Neue"/>
              </a:rPr>
              <a:t>[2] </a:t>
            </a:r>
            <a:r>
              <a:rPr lang="en-US" sz="3200" b="0" i="0" u="none" strike="noStrike" cap="none">
                <a:solidFill>
                  <a:schemeClr val="dk1"/>
                </a:solidFill>
                <a:latin typeface="Helvetica Neue"/>
                <a:ea typeface="Helvetica Neue"/>
                <a:cs typeface="Helvetica Neue"/>
                <a:sym typeface="Helvetica Neue"/>
              </a:rPr>
              <a:t>This brings new access to collective, real-time, data about Earth’s dynamic geomag system.</a:t>
            </a:r>
            <a:endParaRPr/>
          </a:p>
          <a:p>
            <a:pPr marL="571500" marR="0" lvl="0" indent="-571500" algn="l" rtl="0">
              <a:lnSpc>
                <a:spcPct val="100000"/>
              </a:lnSpc>
              <a:spcBef>
                <a:spcPts val="0"/>
              </a:spcBef>
              <a:spcAft>
                <a:spcPts val="0"/>
              </a:spcAft>
              <a:buClr>
                <a:srgbClr val="000000"/>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A population of Barn Swallows in Boulder-Longmont, Colorado have been studied by CU Boulder’s Safran lab since 2008.</a:t>
            </a:r>
            <a:r>
              <a:rPr lang="en-US" sz="3200" b="0" i="0" u="none" strike="noStrike" cap="none" baseline="30000">
                <a:solidFill>
                  <a:schemeClr val="dk1"/>
                </a:solidFill>
                <a:latin typeface="Helvetica Neue"/>
                <a:ea typeface="Helvetica Neue"/>
                <a:cs typeface="Helvetica Neue"/>
                <a:sym typeface="Helvetica Neue"/>
              </a:rPr>
              <a:t>[3]</a:t>
            </a:r>
            <a:endParaRPr/>
          </a:p>
          <a:p>
            <a:pPr marL="571500" marR="0" lvl="0" indent="-571500" algn="l" rtl="0">
              <a:lnSpc>
                <a:spcPct val="100000"/>
              </a:lnSpc>
              <a:spcBef>
                <a:spcPts val="0"/>
              </a:spcBef>
              <a:spcAft>
                <a:spcPts val="0"/>
              </a:spcAft>
              <a:buClr>
                <a:srgbClr val="000000"/>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Geomagnetic data is helping biologists understand how species movement and Earth’s magnetic fields are related.</a:t>
            </a:r>
            <a:r>
              <a:rPr lang="en-US" sz="3200" b="0" i="0" u="none" strike="noStrike" cap="none" baseline="30000">
                <a:solidFill>
                  <a:schemeClr val="dk1"/>
                </a:solidFill>
                <a:latin typeface="Helvetica Neue"/>
                <a:ea typeface="Helvetica Neue"/>
                <a:cs typeface="Helvetica Neue"/>
                <a:sym typeface="Helvetica Neue"/>
              </a:rPr>
              <a:t>[4]</a:t>
            </a:r>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93" name="Google Shape;93;p1"/>
          <p:cNvSpPr txBox="1"/>
          <p:nvPr/>
        </p:nvSpPr>
        <p:spPr>
          <a:xfrm>
            <a:off x="20110648" y="26726269"/>
            <a:ext cx="16872176" cy="61921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600"/>
              <a:buFont typeface="Arial"/>
              <a:buNone/>
            </a:pPr>
            <a:endParaRPr sz="2800" b="0" i="0" u="none" strike="noStrike" cap="none">
              <a:solidFill>
                <a:schemeClr val="dk1"/>
              </a:solidFill>
              <a:latin typeface="Arial"/>
              <a:ea typeface="Arial"/>
              <a:cs typeface="Arial"/>
              <a:sym typeface="Arial"/>
            </a:endParaRPr>
          </a:p>
          <a:p>
            <a:pPr marL="571500" marR="0" lvl="0" indent="-571500" algn="l" rtl="0">
              <a:lnSpc>
                <a:spcPct val="100000"/>
              </a:lnSpc>
              <a:spcBef>
                <a:spcPts val="0"/>
              </a:spcBef>
              <a:spcAft>
                <a:spcPts val="0"/>
              </a:spcAft>
              <a:buClr>
                <a:srgbClr val="000000"/>
              </a:buClr>
              <a:buSzPts val="3600"/>
              <a:buFont typeface="Arial"/>
              <a:buChar char="•"/>
            </a:pPr>
            <a:r>
              <a:rPr lang="en-US" sz="2800" b="0" i="0" u="none" strike="noStrike" cap="none">
                <a:solidFill>
                  <a:schemeClr val="dk1"/>
                </a:solidFill>
                <a:latin typeface="Helvetica Neue"/>
                <a:ea typeface="Helvetica Neue"/>
                <a:cs typeface="Helvetica Neue"/>
                <a:sym typeface="Helvetica Neue"/>
              </a:rPr>
              <a:t>The nest sites we monitored showed a consistent trend toward a declination of 8.05° with an uncertainty of .38°, and an average magnetic field Total Intensity of 51772.69 nT (with an uncertainty of 145 nT)</a:t>
            </a:r>
            <a:endParaRPr/>
          </a:p>
          <a:p>
            <a:pPr marL="571500" marR="0" lvl="0" indent="-571500" algn="l" rtl="0">
              <a:spcBef>
                <a:spcPts val="0"/>
              </a:spcBef>
              <a:spcAft>
                <a:spcPts val="0"/>
              </a:spcAft>
              <a:buClr>
                <a:schemeClr val="dk1"/>
              </a:buClr>
              <a:buSzPts val="3600"/>
              <a:buFont typeface="Arial"/>
              <a:buChar char="•"/>
            </a:pPr>
            <a:r>
              <a:rPr lang="en-US" sz="2800" b="0" i="0" u="none" strike="noStrike" cap="none">
                <a:solidFill>
                  <a:schemeClr val="dk1"/>
                </a:solidFill>
                <a:latin typeface="Helvetica Neue"/>
                <a:ea typeface="Helvetica Neue"/>
                <a:cs typeface="Helvetica Neue"/>
                <a:sym typeface="Helvetica Neue"/>
              </a:rPr>
              <a:t>The GPS-tracked females displayed a slight but noticeable level of directionality moving from higher to lower magnometer readings (outlined above).</a:t>
            </a:r>
            <a:endParaRPr/>
          </a:p>
          <a:p>
            <a:pPr marL="571500" marR="0" lvl="0" indent="-571500" algn="l" rtl="0">
              <a:spcBef>
                <a:spcPts val="0"/>
              </a:spcBef>
              <a:spcAft>
                <a:spcPts val="0"/>
              </a:spcAft>
              <a:buClr>
                <a:schemeClr val="dk1"/>
              </a:buClr>
              <a:buSzPts val="3600"/>
              <a:buFont typeface="Arial"/>
              <a:buChar char="•"/>
            </a:pPr>
            <a:r>
              <a:rPr lang="en-US" sz="2800" b="0" i="0" u="none" strike="noStrike" cap="none">
                <a:solidFill>
                  <a:schemeClr val="dk1"/>
                </a:solidFill>
                <a:latin typeface="Helvetica Neue"/>
                <a:ea typeface="Helvetica Neue"/>
                <a:cs typeface="Helvetica Neue"/>
                <a:sym typeface="Helvetica Neue"/>
              </a:rPr>
              <a:t>The Major Solar Events that took place on June 15-17, July 3-6, and July 15-19 seemed to have had an moderate impact on the study subjects. Eggs were laid on top of abandoned eggs, other eggs were abandoned, parents did not feed their nestlings for an extended period of time, some new nests were built and then abandoned, some eggs were laid out of standard order of one per day, many eggs were abandoned, and some Swallow pairs took on a third partner. These are not unheard of occurrences, but based on our small sample size and experiment timeline, more research and controlled observation is needed. Additional GPS tracking combined with Space Weather forecasting should prove to be interesting experiment.</a:t>
            </a:r>
            <a:endParaRPr sz="4000" b="0" i="0" u="none" strike="noStrike" cap="none" baseline="30000">
              <a:solidFill>
                <a:schemeClr val="dk1"/>
              </a:solidFill>
              <a:latin typeface="Arial"/>
              <a:ea typeface="Arial"/>
              <a:cs typeface="Arial"/>
              <a:sym typeface="Arial"/>
            </a:endParaRPr>
          </a:p>
          <a:p>
            <a:pPr marL="0" marR="0" lvl="0" indent="0" algn="l" rtl="0">
              <a:spcBef>
                <a:spcPts val="0"/>
              </a:spcBef>
              <a:spcAft>
                <a:spcPts val="0"/>
              </a:spcAft>
              <a:buNone/>
            </a:pPr>
            <a:endParaRPr sz="4800" b="0" i="0" u="none" strike="noStrike" cap="none">
              <a:solidFill>
                <a:schemeClr val="dk1"/>
              </a:solidFill>
              <a:latin typeface="Arial"/>
              <a:ea typeface="Arial"/>
              <a:cs typeface="Arial"/>
              <a:sym typeface="Arial"/>
            </a:endParaRPr>
          </a:p>
          <a:p>
            <a:pPr marL="571500" marR="0" lvl="0" indent="-342900" algn="l" rtl="0">
              <a:spcBef>
                <a:spcPts val="0"/>
              </a:spcBef>
              <a:spcAft>
                <a:spcPts val="0"/>
              </a:spcAft>
              <a:buClr>
                <a:schemeClr val="dk1"/>
              </a:buClr>
              <a:buSzPts val="3600"/>
              <a:buFont typeface="Arial"/>
              <a:buNone/>
            </a:pPr>
            <a:endParaRPr sz="4000" b="0" i="0" u="none" strike="noStrike" cap="none">
              <a:solidFill>
                <a:schemeClr val="dk1"/>
              </a:solidFill>
              <a:latin typeface="Arial"/>
              <a:ea typeface="Arial"/>
              <a:cs typeface="Arial"/>
              <a:sym typeface="Arial"/>
            </a:endParaRPr>
          </a:p>
          <a:p>
            <a:pPr marL="571500" marR="0" lvl="0" indent="-342900" algn="l" rtl="0">
              <a:spcBef>
                <a:spcPts val="0"/>
              </a:spcBef>
              <a:spcAft>
                <a:spcPts val="0"/>
              </a:spcAft>
              <a:buClr>
                <a:schemeClr val="dk1"/>
              </a:buClr>
              <a:buSzPts val="3600"/>
              <a:buFont typeface="Arial"/>
              <a:buNone/>
            </a:pPr>
            <a:endParaRPr sz="4000" b="0" i="0" u="none" strike="noStrike" cap="none">
              <a:solidFill>
                <a:schemeClr val="dk1"/>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571500" marR="0" lvl="0" indent="-34290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4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94" name="Google Shape;94;p1"/>
          <p:cNvSpPr txBox="1"/>
          <p:nvPr/>
        </p:nvSpPr>
        <p:spPr>
          <a:xfrm>
            <a:off x="10188813" y="29325406"/>
            <a:ext cx="9921838" cy="364251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[References</a:t>
            </a:r>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1] Pinzon-Rodriguez, A., Bensch, S., &amp; Muheim, R. (2018). Expression patterns of cryptochrome genes in avian retina suggest involvement of Cry4 in light-dependent magnetoreception. </a:t>
            </a:r>
            <a:r>
              <a:rPr lang="en-US" sz="1600" b="0" i="1" u="none" strike="noStrike" cap="none">
                <a:solidFill>
                  <a:schemeClr val="dk1"/>
                </a:solidFill>
                <a:latin typeface="Arial"/>
                <a:ea typeface="Arial"/>
                <a:cs typeface="Arial"/>
                <a:sym typeface="Arial"/>
              </a:rPr>
              <a:t>Journal of The Royal Society Interface</a:t>
            </a:r>
            <a:r>
              <a:rPr lang="en-US" sz="1600" b="0" i="0" u="none" strike="noStrike" cap="none">
                <a:solidFill>
                  <a:schemeClr val="dk1"/>
                </a:solidFill>
                <a:latin typeface="Arial"/>
                <a:ea typeface="Arial"/>
                <a:cs typeface="Arial"/>
                <a:sym typeface="Arial"/>
              </a:rPr>
              <a:t>, </a:t>
            </a:r>
            <a:r>
              <a:rPr lang="en-US" sz="1600" b="0" i="1" u="none" strike="noStrike" cap="none">
                <a:solidFill>
                  <a:schemeClr val="dk1"/>
                </a:solidFill>
                <a:latin typeface="Arial"/>
                <a:ea typeface="Arial"/>
                <a:cs typeface="Arial"/>
                <a:sym typeface="Arial"/>
              </a:rPr>
              <a:t>15</a:t>
            </a:r>
            <a:r>
              <a:rPr lang="en-US" sz="1600" b="0" i="0" u="none" strike="noStrike" cap="none">
                <a:solidFill>
                  <a:schemeClr val="dk1"/>
                </a:solidFill>
                <a:latin typeface="Arial"/>
                <a:ea typeface="Arial"/>
                <a:cs typeface="Arial"/>
                <a:sym typeface="Arial"/>
              </a:rPr>
              <a:t>(140), 20180058. https://doi.org/10.1098/rsif.2018.0058</a:t>
            </a:r>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[2] U.S. Department of Commerce. (n.d.). </a:t>
            </a:r>
            <a:r>
              <a:rPr lang="en-US" sz="1600" b="0" i="1" u="none" strike="noStrike" cap="none">
                <a:solidFill>
                  <a:schemeClr val="dk1"/>
                </a:solidFill>
                <a:latin typeface="Arial"/>
                <a:ea typeface="Arial"/>
                <a:cs typeface="Arial"/>
                <a:sym typeface="Arial"/>
              </a:rPr>
              <a:t>CrowdMag: Real-time crowdsourced magnetic data | NCEI</a:t>
            </a:r>
            <a:r>
              <a:rPr lang="en-US" sz="1600" b="0" i="0" u="none" strike="noStrike" cap="none">
                <a:solidFill>
                  <a:schemeClr val="dk1"/>
                </a:solidFill>
                <a:latin typeface="Arial"/>
                <a:ea typeface="Arial"/>
                <a:cs typeface="Arial"/>
                <a:sym typeface="Arial"/>
              </a:rPr>
              <a:t>. NOAA-CrowdMag. Retrieved July 11, 2021, from  https://www.ngdc.noaa.gov/geomag/crowdmag.shtml</a:t>
            </a: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[3] https://experts.colorado.edu/display/unitid_190415. (n.d.). </a:t>
            </a:r>
            <a:r>
              <a:rPr lang="en-US" sz="1600" b="0" i="1" u="none" strike="noStrike" cap="none">
                <a:solidFill>
                  <a:schemeClr val="dk1"/>
                </a:solidFill>
                <a:latin typeface="Arial"/>
                <a:ea typeface="Arial"/>
                <a:cs typeface="Arial"/>
                <a:sym typeface="Arial"/>
              </a:rPr>
              <a:t>Safran, Rebecca J | CU Experts | CU Boulder</a:t>
            </a:r>
            <a:r>
              <a:rPr lang="en-US" sz="1600" b="0" i="0" u="none" strike="noStrike" cap="none">
                <a:solidFill>
                  <a:schemeClr val="dk1"/>
                </a:solidFill>
                <a:latin typeface="Arial"/>
                <a:ea typeface="Arial"/>
                <a:cs typeface="Arial"/>
                <a:sym typeface="Arial"/>
              </a:rPr>
              <a:t>. Retrieved July 11, 2021, from https://experts.colorado.edu/display/fisid_145518</a:t>
            </a: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[4] Benitez-Paez, F., Brum-Bastos, V.d., Beggan, C.D. </a:t>
            </a:r>
            <a:r>
              <a:rPr lang="en-US" sz="1600" b="0" i="1" u="none" strike="noStrike" cap="none">
                <a:solidFill>
                  <a:schemeClr val="dk1"/>
                </a:solidFill>
                <a:latin typeface="Arial"/>
                <a:ea typeface="Arial"/>
                <a:cs typeface="Arial"/>
                <a:sym typeface="Arial"/>
              </a:rPr>
              <a:t>et al.</a:t>
            </a:r>
            <a:r>
              <a:rPr lang="en-US" sz="1600" b="0" i="0" u="none" strike="noStrike" cap="none">
                <a:solidFill>
                  <a:schemeClr val="dk1"/>
                </a:solidFill>
                <a:latin typeface="Arial"/>
                <a:ea typeface="Arial"/>
                <a:cs typeface="Arial"/>
                <a:sym typeface="Arial"/>
              </a:rPr>
              <a:t> </a:t>
            </a:r>
            <a:r>
              <a:rPr lang="en-US" sz="1600" b="0" i="1" u="none" strike="noStrike" cap="none">
                <a:solidFill>
                  <a:schemeClr val="dk1"/>
                </a:solidFill>
                <a:latin typeface="Arial"/>
                <a:ea typeface="Arial"/>
                <a:cs typeface="Arial"/>
                <a:sym typeface="Arial"/>
              </a:rPr>
              <a:t>Fusion of wildlife tracking and satellite geomagnetic data for the study of animal migration</a:t>
            </a:r>
            <a:r>
              <a:rPr lang="en-US" sz="1600" b="0" i="0" u="none" strike="noStrike" cap="none">
                <a:solidFill>
                  <a:schemeClr val="dk1"/>
                </a:solidFill>
                <a:latin typeface="Arial"/>
                <a:ea typeface="Arial"/>
                <a:cs typeface="Arial"/>
                <a:sym typeface="Arial"/>
              </a:rPr>
              <a:t>. </a:t>
            </a:r>
            <a:r>
              <a:rPr lang="en-US" sz="1600" b="0" i="1" u="none" strike="noStrike" cap="none">
                <a:solidFill>
                  <a:schemeClr val="dk1"/>
                </a:solidFill>
                <a:latin typeface="Arial"/>
                <a:ea typeface="Arial"/>
                <a:cs typeface="Arial"/>
                <a:sym typeface="Arial"/>
              </a:rPr>
              <a:t>Mov Ecol</a:t>
            </a:r>
            <a:r>
              <a:rPr lang="en-US" sz="1600" b="0" i="0" u="none" strike="noStrike" cap="none">
                <a:solidFill>
                  <a:schemeClr val="dk1"/>
                </a:solidFill>
                <a:latin typeface="Arial"/>
                <a:ea typeface="Arial"/>
                <a:cs typeface="Arial"/>
                <a:sym typeface="Arial"/>
              </a:rPr>
              <a:t> </a:t>
            </a:r>
            <a:r>
              <a:rPr lang="en-US" sz="1600" b="1" i="0" u="none" strike="noStrike" cap="none">
                <a:solidFill>
                  <a:schemeClr val="dk1"/>
                </a:solidFill>
                <a:latin typeface="Arial"/>
                <a:ea typeface="Arial"/>
                <a:cs typeface="Arial"/>
                <a:sym typeface="Arial"/>
              </a:rPr>
              <a:t>9, </a:t>
            </a:r>
            <a:r>
              <a:rPr lang="en-US" sz="1600" b="0" i="0" u="none" strike="noStrike" cap="none">
                <a:solidFill>
                  <a:schemeClr val="dk1"/>
                </a:solidFill>
                <a:latin typeface="Arial"/>
                <a:ea typeface="Arial"/>
                <a:cs typeface="Arial"/>
                <a:sym typeface="Arial"/>
              </a:rPr>
              <a:t>31 (2021).</a:t>
            </a:r>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[5] ESA Swarm Magnetifc Field Mission. [6] NGDC.NOAA.GOV [7] VE42.com/magneto [8] NOAA’s Space Wether Prediction Center https://www.swpc.noaa.gov/noaa-scales-explanation [9] Space Weather Station</a:t>
            </a:r>
            <a:endParaRPr/>
          </a:p>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5" name="Google Shape;95;p1"/>
          <p:cNvSpPr txBox="1"/>
          <p:nvPr/>
        </p:nvSpPr>
        <p:spPr>
          <a:xfrm>
            <a:off x="0" y="29325406"/>
            <a:ext cx="10188813" cy="359299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2400" b="0" i="0" u="none" strike="noStrike" cap="none">
                <a:solidFill>
                  <a:schemeClr val="dk1"/>
                </a:solidFill>
                <a:latin typeface="Helvetica Neue"/>
                <a:ea typeface="Helvetica Neue"/>
                <a:cs typeface="Helvetica Neue"/>
                <a:sym typeface="Helvetica Neue"/>
              </a:rPr>
              <a:t>I would like to thank the RECCS program, my mentors – Dr. Safran and Heather Kenney, my fieldwork partner, Avani Fachon, Grant Gonzalez theRECCS 2021 cohort.  Special thanks to my MSU professor, Dr. Parr, Lynne Harden, Sage, Zach, and the guy who told me I had cute bangs when I clearly didn’t. </a:t>
            </a:r>
            <a:endParaRPr sz="2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600"/>
              <a:buFont typeface="Arial"/>
              <a:buNone/>
            </a:pPr>
            <a:endParaRPr sz="2400" b="0" i="0" u="none" strike="noStrike" cap="none">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2400" b="0" i="0" u="none" strike="noStrike" cap="none">
                <a:solidFill>
                  <a:schemeClr val="dk1"/>
                </a:solidFill>
                <a:latin typeface="Helvetica Neue"/>
                <a:ea typeface="Helvetica Neue"/>
                <a:cs typeface="Helvetica Neue"/>
                <a:sym typeface="Helvetica Neue"/>
              </a:rPr>
              <a:t>The RECCS Program is funded by the National Science Foundation (grant number EAR 1757930).  </a:t>
            </a:r>
            <a:endParaRPr/>
          </a:p>
        </p:txBody>
      </p:sp>
      <p:sp>
        <p:nvSpPr>
          <p:cNvPr id="96" name="Google Shape;96;p1"/>
          <p:cNvSpPr txBox="1"/>
          <p:nvPr/>
        </p:nvSpPr>
        <p:spPr>
          <a:xfrm>
            <a:off x="24340816" y="7310738"/>
            <a:ext cx="3987459" cy="1838700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0" i="0" u="none" strike="noStrike" cap="none">
                <a:solidFill>
                  <a:schemeClr val="dk1"/>
                </a:solidFill>
                <a:latin typeface="Arial"/>
                <a:ea typeface="Arial"/>
                <a:cs typeface="Arial"/>
                <a:sym typeface="Arial"/>
              </a:rPr>
              <a:t>The question remains, what happens to ”quantum compasses” on smaller scales? Do geomagnetic storms or solar events affect migratory animals while not in migration? Do nesting patterns, egg-laying behaviors, breeding, or foraging habits change as a result of these disturbances? Other species show evidence of having brain waves altered during geomagnetic storms (alpha and theta waves in humans). Looking at the affects EGMF has on human brains and behaviors suggests a cross-species sensitivity of varying degrees, and one that may be spectral for each species. If we are to believe quantum mechanics are responsible for subatomic reactions, we should consider finding ways to test quantum biology in the real world. </a:t>
            </a:r>
            <a:endParaRPr sz="3200" b="0" i="0" u="none" strike="noStrike" cap="none">
              <a:solidFill>
                <a:schemeClr val="dk1"/>
              </a:solidFill>
              <a:latin typeface="Arial"/>
              <a:ea typeface="Arial"/>
              <a:cs typeface="Arial"/>
              <a:sym typeface="Arial"/>
            </a:endParaRPr>
          </a:p>
        </p:txBody>
      </p:sp>
      <p:sp>
        <p:nvSpPr>
          <p:cNvPr id="97" name="Google Shape;97;p1"/>
          <p:cNvSpPr txBox="1"/>
          <p:nvPr/>
        </p:nvSpPr>
        <p:spPr>
          <a:xfrm>
            <a:off x="0" y="7348551"/>
            <a:ext cx="9071416" cy="1204959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0" i="0" u="none" strike="noStrike" cap="none">
                <a:solidFill>
                  <a:schemeClr val="dk1"/>
                </a:solidFill>
                <a:latin typeface="Helvetica Neue"/>
                <a:ea typeface="Helvetica Neue"/>
                <a:cs typeface="Helvetica Neue"/>
                <a:sym typeface="Helvetica Neue"/>
              </a:rPr>
              <a:t>Migratory animals use earth’s geomagnetic fields to guide them in their navigation. In diurnal migratory birds, like the Barn Swallow, the quantum biological mechanism for this physiological response has been identified as a protein in the retina called Cry-4 Cryptochrome. While migration, the “macrobehavior” movement of many species has been studied with Earth’s magnetic fields, localized movements, or microbehaviors, have been nearly impossible to measure in relation to geomagnetism. The delicate  technology needed to safely and accurately track species is improving alongside developments in satellite utility, GPS, and Space Weather Monitoring. If Barn Swallows are sensitive to magnetic fields as suggested by quantum biology, might we see indications of that outside of migration season - such as in nesting, breeding, and foraging behaviors? </a:t>
            </a:r>
            <a:endParaRPr/>
          </a:p>
          <a:p>
            <a:pPr marL="0" marR="0" lvl="0" indent="0" algn="ctr" rtl="0">
              <a:spcBef>
                <a:spcPts val="0"/>
              </a:spcBef>
              <a:spcAft>
                <a:spcPts val="0"/>
              </a:spcAft>
              <a:buNone/>
            </a:pPr>
            <a:r>
              <a:rPr lang="en-US" sz="3200" b="0" i="0" u="none" strike="noStrike" cap="none">
                <a:solidFill>
                  <a:schemeClr val="dk1"/>
                </a:solidFill>
                <a:latin typeface="Helvetica Neue"/>
                <a:ea typeface="Helvetica Neue"/>
                <a:cs typeface="Helvetica Neue"/>
                <a:sym typeface="Helvetica Neue"/>
              </a:rPr>
              <a:t>Question: How sensitive are quantum compasses in birds and other species? And why now should we still care about the ancient riddle ‘How do some creatures always instinctually know where they are and where they need to go?’</a:t>
            </a:r>
            <a:endParaRPr/>
          </a:p>
        </p:txBody>
      </p:sp>
      <p:pic>
        <p:nvPicPr>
          <p:cNvPr id="98" name="Google Shape;98;p1"/>
          <p:cNvPicPr preferRelativeResize="0"/>
          <p:nvPr/>
        </p:nvPicPr>
        <p:blipFill rotWithShape="1">
          <a:blip r:embed="rId4">
            <a:alphaModFix/>
          </a:blip>
          <a:srcRect/>
          <a:stretch/>
        </p:blipFill>
        <p:spPr>
          <a:xfrm>
            <a:off x="40301334" y="650757"/>
            <a:ext cx="1828800" cy="1839816"/>
          </a:xfrm>
          <a:prstGeom prst="rect">
            <a:avLst/>
          </a:prstGeom>
          <a:noFill/>
          <a:ln>
            <a:noFill/>
          </a:ln>
        </p:spPr>
      </p:pic>
      <p:sp>
        <p:nvSpPr>
          <p:cNvPr id="99" name="Google Shape;99;p1"/>
          <p:cNvSpPr txBox="1"/>
          <p:nvPr/>
        </p:nvSpPr>
        <p:spPr>
          <a:xfrm flipH="1">
            <a:off x="40117759" y="2551981"/>
            <a:ext cx="3815347" cy="3708306"/>
          </a:xfrm>
          <a:prstGeom prst="rect">
            <a:avLst/>
          </a:prstGeom>
          <a:solidFill>
            <a:srgbClr val="A8D08C"/>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200" b="0" i="0" u="none" strike="noStrike" cap="none">
                <a:solidFill>
                  <a:schemeClr val="dk1"/>
                </a:solidFill>
                <a:latin typeface="Arial"/>
                <a:ea typeface="Arial"/>
                <a:cs typeface="Arial"/>
                <a:sym typeface="Arial"/>
              </a:rPr>
              <a:t>For more information, contact me at emathew3@msudenver.edu</a:t>
            </a:r>
            <a:endParaRPr sz="3200" b="0" i="0" u="none" strike="noStrike" cap="none">
              <a:solidFill>
                <a:schemeClr val="dk1"/>
              </a:solidFill>
              <a:latin typeface="Arial"/>
              <a:ea typeface="Arial"/>
              <a:cs typeface="Arial"/>
              <a:sym typeface="Arial"/>
            </a:endParaRPr>
          </a:p>
        </p:txBody>
      </p:sp>
      <p:pic>
        <p:nvPicPr>
          <p:cNvPr id="100" name="Google Shape;100;p1"/>
          <p:cNvPicPr preferRelativeResize="0"/>
          <p:nvPr/>
        </p:nvPicPr>
        <p:blipFill rotWithShape="1">
          <a:blip r:embed="rId5">
            <a:alphaModFix/>
          </a:blip>
          <a:srcRect/>
          <a:stretch/>
        </p:blipFill>
        <p:spPr>
          <a:xfrm>
            <a:off x="37585853" y="1249653"/>
            <a:ext cx="2127311" cy="1005840"/>
          </a:xfrm>
          <a:prstGeom prst="rect">
            <a:avLst/>
          </a:prstGeom>
          <a:noFill/>
          <a:ln>
            <a:noFill/>
          </a:ln>
        </p:spPr>
      </p:pic>
      <p:sp>
        <p:nvSpPr>
          <p:cNvPr id="101" name="Google Shape;101;p1"/>
          <p:cNvSpPr txBox="1"/>
          <p:nvPr/>
        </p:nvSpPr>
        <p:spPr>
          <a:xfrm>
            <a:off x="6635528" y="6221054"/>
            <a:ext cx="9744159" cy="1098605"/>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chemeClr val="accent2"/>
                </a:solidFill>
                <a:latin typeface="Arial"/>
                <a:ea typeface="Arial"/>
                <a:cs typeface="Arial"/>
                <a:sym typeface="Arial"/>
              </a:rPr>
              <a:t>Background</a:t>
            </a:r>
            <a:endParaRPr sz="1400" b="0" i="0" u="none" strike="noStrike" cap="none">
              <a:solidFill>
                <a:schemeClr val="accent2"/>
              </a:solidFill>
              <a:latin typeface="Arial"/>
              <a:ea typeface="Arial"/>
              <a:cs typeface="Arial"/>
              <a:sym typeface="Arial"/>
            </a:endParaRPr>
          </a:p>
        </p:txBody>
      </p:sp>
      <p:sp>
        <p:nvSpPr>
          <p:cNvPr id="102" name="Google Shape;102;p1"/>
          <p:cNvSpPr txBox="1"/>
          <p:nvPr/>
        </p:nvSpPr>
        <p:spPr>
          <a:xfrm>
            <a:off x="28264403" y="6192131"/>
            <a:ext cx="11448759" cy="967204"/>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chemeClr val="accent2"/>
                </a:solidFill>
                <a:latin typeface="Arial"/>
                <a:ea typeface="Arial"/>
                <a:cs typeface="Arial"/>
                <a:sym typeface="Arial"/>
              </a:rPr>
              <a:t>Data Set</a:t>
            </a:r>
            <a:endParaRPr sz="1400" b="0" i="0" u="none" strike="noStrike" cap="none">
              <a:solidFill>
                <a:schemeClr val="accent2"/>
              </a:solidFill>
              <a:latin typeface="Arial"/>
              <a:ea typeface="Arial"/>
              <a:cs typeface="Arial"/>
              <a:sym typeface="Arial"/>
            </a:endParaRPr>
          </a:p>
        </p:txBody>
      </p:sp>
      <p:sp>
        <p:nvSpPr>
          <p:cNvPr id="103" name="Google Shape;103;p1"/>
          <p:cNvSpPr txBox="1"/>
          <p:nvPr/>
        </p:nvSpPr>
        <p:spPr>
          <a:xfrm>
            <a:off x="20110648" y="25753486"/>
            <a:ext cx="8153757" cy="917039"/>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chemeClr val="accent2"/>
                </a:solidFill>
                <a:latin typeface="Arial"/>
                <a:ea typeface="Arial"/>
                <a:cs typeface="Arial"/>
                <a:sym typeface="Arial"/>
              </a:rPr>
              <a:t>Conclusions</a:t>
            </a:r>
            <a:endParaRPr sz="1400" b="0" i="0" u="none" strike="noStrike" cap="none">
              <a:solidFill>
                <a:schemeClr val="accent2"/>
              </a:solidFill>
              <a:latin typeface="Arial"/>
              <a:ea typeface="Arial"/>
              <a:cs typeface="Arial"/>
              <a:sym typeface="Arial"/>
            </a:endParaRPr>
          </a:p>
        </p:txBody>
      </p:sp>
      <p:sp>
        <p:nvSpPr>
          <p:cNvPr id="104" name="Google Shape;104;p1"/>
          <p:cNvSpPr txBox="1"/>
          <p:nvPr/>
        </p:nvSpPr>
        <p:spPr>
          <a:xfrm>
            <a:off x="24187527" y="6202017"/>
            <a:ext cx="4648453" cy="1077538"/>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chemeClr val="accent2"/>
                </a:solidFill>
                <a:latin typeface="Arial"/>
                <a:ea typeface="Arial"/>
                <a:cs typeface="Arial"/>
                <a:sym typeface="Arial"/>
              </a:rPr>
              <a:t>Discussion</a:t>
            </a:r>
            <a:endParaRPr sz="1400" b="0" i="0" u="none" strike="noStrike" cap="none">
              <a:solidFill>
                <a:schemeClr val="accent2"/>
              </a:solidFill>
              <a:latin typeface="Arial"/>
              <a:ea typeface="Arial"/>
              <a:cs typeface="Arial"/>
              <a:sym typeface="Arial"/>
            </a:endParaRPr>
          </a:p>
        </p:txBody>
      </p:sp>
      <p:sp>
        <p:nvSpPr>
          <p:cNvPr id="105" name="Google Shape;105;p1"/>
          <p:cNvSpPr txBox="1"/>
          <p:nvPr/>
        </p:nvSpPr>
        <p:spPr>
          <a:xfrm>
            <a:off x="0" y="6242121"/>
            <a:ext cx="9071417" cy="1077538"/>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chemeClr val="accent2"/>
                </a:solidFill>
                <a:latin typeface="Arial"/>
                <a:ea typeface="Arial"/>
                <a:cs typeface="Arial"/>
                <a:sym typeface="Arial"/>
              </a:rPr>
              <a:t>                           Abstract</a:t>
            </a:r>
            <a:endParaRPr sz="1400" b="0" i="0" u="none" strike="noStrike" cap="none">
              <a:solidFill>
                <a:schemeClr val="accent2"/>
              </a:solidFill>
              <a:latin typeface="Arial"/>
              <a:ea typeface="Arial"/>
              <a:cs typeface="Arial"/>
              <a:sym typeface="Arial"/>
            </a:endParaRPr>
          </a:p>
        </p:txBody>
      </p:sp>
      <p:pic>
        <p:nvPicPr>
          <p:cNvPr id="106" name="Google Shape;106;p1"/>
          <p:cNvPicPr preferRelativeResize="0"/>
          <p:nvPr/>
        </p:nvPicPr>
        <p:blipFill rotWithShape="1">
          <a:blip r:embed="rId6">
            <a:alphaModFix/>
          </a:blip>
          <a:srcRect/>
          <a:stretch/>
        </p:blipFill>
        <p:spPr>
          <a:xfrm>
            <a:off x="8023373" y="1531045"/>
            <a:ext cx="5464019" cy="784014"/>
          </a:xfrm>
          <a:prstGeom prst="rect">
            <a:avLst/>
          </a:prstGeom>
          <a:noFill/>
          <a:ln>
            <a:noFill/>
          </a:ln>
        </p:spPr>
      </p:pic>
      <p:sp>
        <p:nvSpPr>
          <p:cNvPr id="107" name="Google Shape;107;p1"/>
          <p:cNvSpPr txBox="1"/>
          <p:nvPr/>
        </p:nvSpPr>
        <p:spPr>
          <a:xfrm>
            <a:off x="0" y="20364597"/>
            <a:ext cx="18536603" cy="811056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571500" marR="0" lvl="0" indent="-571500" algn="l" rtl="0">
              <a:spcBef>
                <a:spcPts val="0"/>
              </a:spcBef>
              <a:spcAft>
                <a:spcPts val="0"/>
              </a:spcAft>
              <a:buClr>
                <a:schemeClr val="dk1"/>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Barn Swallow nesting sites were monitored on alternate days for activity by Dr. Rebecca Safran’s team of CU Boulder students. Eggs, feathers, and nestlings were documented, as were ID observations and leg-banding to identify individual swallows in the future.</a:t>
            </a:r>
            <a:endParaRPr/>
          </a:p>
          <a:p>
            <a:pPr marL="571500" marR="0" lvl="0" indent="-571500" algn="l" rtl="0">
              <a:spcBef>
                <a:spcPts val="0"/>
              </a:spcBef>
              <a:spcAft>
                <a:spcPts val="0"/>
              </a:spcAft>
              <a:buClr>
                <a:schemeClr val="dk1"/>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At each site, magnetometer readings were collected using the CrowdMag ap. This was then compared to the NOAA collection of magnetometer to reduce uncertainty.</a:t>
            </a:r>
            <a:endParaRPr/>
          </a:p>
          <a:p>
            <a:pPr marL="571500" marR="0" lvl="0" indent="-571500" algn="l" rtl="0">
              <a:spcBef>
                <a:spcPts val="0"/>
              </a:spcBef>
              <a:spcAft>
                <a:spcPts val="0"/>
              </a:spcAft>
              <a:buClr>
                <a:schemeClr val="dk1"/>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Declination (the angular difference from True North) and Total Field intensity were recorded, along with lat/long/altitude, and the number of breeding pairs at each site (a measure of activity and parenting).</a:t>
            </a:r>
            <a:endParaRPr/>
          </a:p>
          <a:p>
            <a:pPr marL="571500" marR="0" lvl="0" indent="-571500" algn="l" rtl="0">
              <a:spcBef>
                <a:spcPts val="0"/>
              </a:spcBef>
              <a:spcAft>
                <a:spcPts val="0"/>
              </a:spcAft>
              <a:buClr>
                <a:schemeClr val="dk1"/>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A GPS tracking device was attached to 17 random female Swallows, and their movements were mapped between 7 am and 9 am until the GPS units were retrieved.</a:t>
            </a:r>
            <a:endParaRPr/>
          </a:p>
          <a:p>
            <a:pPr marL="571500" marR="0" lvl="0" indent="-571500" algn="l" rtl="0">
              <a:spcBef>
                <a:spcPts val="0"/>
              </a:spcBef>
              <a:spcAft>
                <a:spcPts val="0"/>
              </a:spcAft>
              <a:buClr>
                <a:schemeClr val="dk1"/>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Images were compiled through ArcGIS, QGIS, NASA’s Solar Observatory and National Weather Service (NWS), GONG, and the European Space Agency (ESA) Swarm Mission</a:t>
            </a:r>
            <a:endParaRPr/>
          </a:p>
          <a:p>
            <a:pPr marL="571500" marR="0" lvl="0" indent="-571500" algn="l" rtl="0">
              <a:spcBef>
                <a:spcPts val="0"/>
              </a:spcBef>
              <a:spcAft>
                <a:spcPts val="0"/>
              </a:spcAft>
              <a:buClr>
                <a:schemeClr val="dk1"/>
              </a:buClr>
              <a:buSzPts val="3600"/>
              <a:buFont typeface="Arial"/>
              <a:buChar char="•"/>
            </a:pPr>
            <a:r>
              <a:rPr lang="en-US" sz="3200" b="0" i="0" u="none" strike="noStrike" cap="none">
                <a:solidFill>
                  <a:schemeClr val="dk1"/>
                </a:solidFill>
                <a:latin typeface="Helvetica Neue"/>
                <a:ea typeface="Helvetica Neue"/>
                <a:cs typeface="Helvetica Neue"/>
                <a:sym typeface="Helvetica Neue"/>
              </a:rPr>
              <a:t>Behavioral anomalies were recorded and then compared to the days during which significant magnetosphere events occurred. This included abandoned nests, odd egg-laying patterns, desynchronized hatch days, and decreased parental care during the 1-3 day time frame of each event. </a:t>
            </a:r>
            <a:endParaRPr/>
          </a:p>
        </p:txBody>
      </p:sp>
      <p:sp>
        <p:nvSpPr>
          <p:cNvPr id="108" name="Google Shape;108;p1"/>
          <p:cNvSpPr txBox="1"/>
          <p:nvPr/>
        </p:nvSpPr>
        <p:spPr>
          <a:xfrm>
            <a:off x="1" y="19342177"/>
            <a:ext cx="16379685" cy="972893"/>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400" b="0" i="0" u="none" strike="noStrike" cap="none">
                <a:solidFill>
                  <a:schemeClr val="accent2"/>
                </a:solidFill>
                <a:latin typeface="Arial"/>
                <a:ea typeface="Arial"/>
                <a:cs typeface="Arial"/>
                <a:sym typeface="Arial"/>
              </a:rPr>
              <a:t>Methods</a:t>
            </a:r>
            <a:endParaRPr sz="5400" b="0" i="0" u="none" strike="noStrike" cap="none">
              <a:solidFill>
                <a:schemeClr val="accent2"/>
              </a:solidFill>
              <a:latin typeface="Arial"/>
              <a:ea typeface="Arial"/>
              <a:cs typeface="Arial"/>
              <a:sym typeface="Arial"/>
            </a:endParaRPr>
          </a:p>
        </p:txBody>
      </p:sp>
      <p:sp>
        <p:nvSpPr>
          <p:cNvPr id="109" name="Google Shape;109;p1"/>
          <p:cNvSpPr txBox="1"/>
          <p:nvPr/>
        </p:nvSpPr>
        <p:spPr>
          <a:xfrm>
            <a:off x="38282034" y="22102755"/>
            <a:ext cx="7696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https://mrdata.usgs.gov/magnetic/map-us.html#home</a:t>
            </a:r>
            <a:r>
              <a:rPr lang="en-US" sz="1800" b="0" i="0" u="none" strike="noStrike" cap="none">
                <a:solidFill>
                  <a:schemeClr val="dk1"/>
                </a:solidFill>
                <a:latin typeface="Arial"/>
                <a:ea typeface="Arial"/>
                <a:cs typeface="Arial"/>
                <a:sym typeface="Arial"/>
              </a:rPr>
              <a:t> </a:t>
            </a:r>
            <a:endParaRPr/>
          </a:p>
        </p:txBody>
      </p:sp>
      <p:sp>
        <p:nvSpPr>
          <p:cNvPr id="110" name="Google Shape;110;p1"/>
          <p:cNvSpPr txBox="1"/>
          <p:nvPr/>
        </p:nvSpPr>
        <p:spPr>
          <a:xfrm>
            <a:off x="24257000" y="9677400"/>
            <a:ext cx="18473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1"/>
          <p:cNvSpPr txBox="1"/>
          <p:nvPr/>
        </p:nvSpPr>
        <p:spPr>
          <a:xfrm>
            <a:off x="28300591" y="24853681"/>
            <a:ext cx="9285263" cy="584775"/>
          </a:xfrm>
          <a:prstGeom prst="rect">
            <a:avLst/>
          </a:prstGeom>
          <a:solidFill>
            <a:srgbClr val="FF85FF"/>
          </a:solidFill>
          <a:ln w="9525" cap="flat" cmpd="sng">
            <a:solidFill>
              <a:srgbClr val="FF85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lt1"/>
                </a:solidFill>
                <a:latin typeface="Arial"/>
                <a:ea typeface="Arial"/>
                <a:cs typeface="Arial"/>
                <a:sym typeface="Arial"/>
              </a:rPr>
              <a:t>Magnetic Anomalies in Boulder-Longmont Region</a:t>
            </a:r>
            <a:endParaRPr/>
          </a:p>
        </p:txBody>
      </p:sp>
      <p:sp>
        <p:nvSpPr>
          <p:cNvPr id="112" name="Google Shape;112;p1"/>
          <p:cNvSpPr txBox="1"/>
          <p:nvPr/>
        </p:nvSpPr>
        <p:spPr>
          <a:xfrm>
            <a:off x="37416941" y="6260287"/>
            <a:ext cx="6463202" cy="869291"/>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chemeClr val="accent2"/>
                </a:solidFill>
                <a:latin typeface="Arial"/>
                <a:ea typeface="Arial"/>
                <a:cs typeface="Arial"/>
                <a:sym typeface="Arial"/>
              </a:rPr>
              <a:t>Results</a:t>
            </a:r>
            <a:endParaRPr sz="1400" b="0" i="0" u="none" strike="noStrike" cap="none">
              <a:solidFill>
                <a:schemeClr val="accent2"/>
              </a:solidFill>
              <a:latin typeface="Arial"/>
              <a:ea typeface="Arial"/>
              <a:cs typeface="Arial"/>
              <a:sym typeface="Arial"/>
            </a:endParaRPr>
          </a:p>
        </p:txBody>
      </p:sp>
      <p:sp>
        <p:nvSpPr>
          <p:cNvPr id="113" name="Google Shape;113;p1"/>
          <p:cNvSpPr txBox="1"/>
          <p:nvPr/>
        </p:nvSpPr>
        <p:spPr>
          <a:xfrm>
            <a:off x="4499520" y="2717977"/>
            <a:ext cx="35618242" cy="3416320"/>
          </a:xfrm>
          <a:prstGeom prst="rect">
            <a:avLst/>
          </a:prstGeom>
          <a:gradFill>
            <a:gsLst>
              <a:gs pos="0">
                <a:srgbClr val="2A4B86"/>
              </a:gs>
              <a:gs pos="48000">
                <a:srgbClr val="4875C5"/>
              </a:gs>
              <a:gs pos="100000">
                <a:srgbClr val="8DA9DB"/>
              </a:gs>
            </a:gsLst>
            <a:lin ang="16200000" scaled="0"/>
          </a:gra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Helvetica Neue"/>
                <a:ea typeface="Helvetica Neue"/>
                <a:cs typeface="Helvetica Neue"/>
                <a:sym typeface="Helvetica Neue"/>
              </a:rPr>
              <a:t>In evolutionary biology we study how species and speciation develop on Earth. One overlooked factor in the evolutionary process is the presence Earth’s magnetosphere, and the recurring Solar disturbances that it has shielded us from. For as long as there has been life on this planet, that life has been protected largely from solar and deep space radiation by Earth’s dynamic, and fascinating geomagnetic  and Solar environment (EGMF) coverage. We’ve seen the effects across taxa, and are most familiar with how migratory species use geomagnetic lines to navigate across the globe, but with the growing field of quantum biology and increased satellite and crowdsourcing data, we may soon get a deeper look at the quantum compasses in our planetary biology. In this study, we recorded the localized movement and microbehaviors of the Barn Swallow and compared them to real-time geomagnetic data and solar events.</a:t>
            </a:r>
            <a:endParaRPr/>
          </a:p>
        </p:txBody>
      </p:sp>
      <p:pic>
        <p:nvPicPr>
          <p:cNvPr id="114" name="Google Shape;114;p1"/>
          <p:cNvPicPr preferRelativeResize="0"/>
          <p:nvPr/>
        </p:nvPicPr>
        <p:blipFill rotWithShape="1">
          <a:blip r:embed="rId8">
            <a:alphaModFix/>
          </a:blip>
          <a:srcRect/>
          <a:stretch/>
        </p:blipFill>
        <p:spPr>
          <a:xfrm>
            <a:off x="28410538" y="7159335"/>
            <a:ext cx="15469603" cy="17574127"/>
          </a:xfrm>
          <a:prstGeom prst="rect">
            <a:avLst/>
          </a:prstGeom>
          <a:noFill/>
          <a:ln>
            <a:noFill/>
          </a:ln>
        </p:spPr>
      </p:pic>
      <p:sp>
        <p:nvSpPr>
          <p:cNvPr id="115" name="Google Shape;115;p1"/>
          <p:cNvSpPr txBox="1"/>
          <p:nvPr/>
        </p:nvSpPr>
        <p:spPr>
          <a:xfrm>
            <a:off x="0" y="28406588"/>
            <a:ext cx="10040289" cy="869292"/>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4800" b="0" i="0" u="none" strike="noStrike" cap="none">
                <a:solidFill>
                  <a:schemeClr val="accent2"/>
                </a:solidFill>
                <a:latin typeface="Arial"/>
                <a:ea typeface="Arial"/>
                <a:cs typeface="Arial"/>
                <a:sym typeface="Arial"/>
              </a:rPr>
              <a:t>Acknowledgements</a:t>
            </a:r>
            <a:endParaRPr sz="4800" b="0" i="0" u="none" strike="noStrike" cap="none">
              <a:solidFill>
                <a:schemeClr val="accent2"/>
              </a:solidFill>
              <a:latin typeface="Arial"/>
              <a:ea typeface="Arial"/>
              <a:cs typeface="Arial"/>
              <a:sym typeface="Arial"/>
            </a:endParaRPr>
          </a:p>
        </p:txBody>
      </p:sp>
      <p:sp>
        <p:nvSpPr>
          <p:cNvPr id="116" name="Google Shape;116;p1"/>
          <p:cNvSpPr txBox="1"/>
          <p:nvPr/>
        </p:nvSpPr>
        <p:spPr>
          <a:xfrm>
            <a:off x="9854328" y="28406588"/>
            <a:ext cx="10256320" cy="863074"/>
          </a:xfrm>
          <a:prstGeom prst="rect">
            <a:avLst/>
          </a:prstGeom>
          <a:solidFill>
            <a:schemeClr val="dk2"/>
          </a:solidFill>
          <a:ln w="5715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4800" b="0" i="0" u="none" strike="noStrike" cap="none">
                <a:solidFill>
                  <a:schemeClr val="accent2"/>
                </a:solidFill>
                <a:latin typeface="Arial"/>
                <a:ea typeface="Arial"/>
                <a:cs typeface="Arial"/>
                <a:sym typeface="Arial"/>
              </a:rPr>
              <a:t>References</a:t>
            </a:r>
            <a:endParaRPr sz="4800" b="0" i="0" u="none" strike="noStrike" cap="none">
              <a:solidFill>
                <a:schemeClr val="accent2"/>
              </a:solidFill>
              <a:latin typeface="Arial"/>
              <a:ea typeface="Arial"/>
              <a:cs typeface="Arial"/>
              <a:sym typeface="Arial"/>
            </a:endParaRPr>
          </a:p>
        </p:txBody>
      </p:sp>
      <p:pic>
        <p:nvPicPr>
          <p:cNvPr id="117" name="Google Shape;117;p1"/>
          <p:cNvPicPr preferRelativeResize="0"/>
          <p:nvPr/>
        </p:nvPicPr>
        <p:blipFill rotWithShape="1">
          <a:blip r:embed="rId9">
            <a:alphaModFix/>
          </a:blip>
          <a:srcRect/>
          <a:stretch/>
        </p:blipFill>
        <p:spPr>
          <a:xfrm>
            <a:off x="-29297" y="0"/>
            <a:ext cx="4446554" cy="7331895"/>
          </a:xfrm>
          <a:prstGeom prst="rect">
            <a:avLst/>
          </a:prstGeom>
          <a:noFill/>
          <a:ln>
            <a:noFill/>
          </a:ln>
        </p:spPr>
      </p:pic>
      <p:sp>
        <p:nvSpPr>
          <p:cNvPr id="118" name="Google Shape;118;p1"/>
          <p:cNvSpPr txBox="1"/>
          <p:nvPr/>
        </p:nvSpPr>
        <p:spPr>
          <a:xfrm>
            <a:off x="28264403" y="25486731"/>
            <a:ext cx="8849538" cy="156966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C00000"/>
                </a:solidFill>
                <a:latin typeface="Arial"/>
                <a:ea typeface="Arial"/>
                <a:cs typeface="Arial"/>
                <a:sym typeface="Arial"/>
              </a:rPr>
              <a:t>Image displaying the recorded Solar activity in activity on July 3, 2021. Class X-1.5, largest in 4 years (NOAA SWPC)</a:t>
            </a:r>
            <a:endParaRPr/>
          </a:p>
        </p:txBody>
      </p:sp>
      <p:pic>
        <p:nvPicPr>
          <p:cNvPr id="119" name="Google Shape;119;p1" descr="Background pattern&#10;&#10;Description automatically generated"/>
          <p:cNvPicPr preferRelativeResize="0"/>
          <p:nvPr/>
        </p:nvPicPr>
        <p:blipFill rotWithShape="1">
          <a:blip r:embed="rId10">
            <a:alphaModFix/>
          </a:blip>
          <a:srcRect/>
          <a:stretch/>
        </p:blipFill>
        <p:spPr>
          <a:xfrm>
            <a:off x="37112456" y="22178313"/>
            <a:ext cx="6778744" cy="5178533"/>
          </a:xfrm>
          <a:prstGeom prst="rect">
            <a:avLst/>
          </a:prstGeom>
          <a:blipFill rotWithShape="1">
            <a:blip r:embed="rId11">
              <a:alphaModFix/>
            </a:blip>
            <a:stretch>
              <a:fillRect/>
            </a:stretch>
          </a:blipFill>
          <a:ln>
            <a:noFill/>
          </a:ln>
        </p:spPr>
      </p:pic>
      <p:pic>
        <p:nvPicPr>
          <p:cNvPr id="120" name="Google Shape;120;p1"/>
          <p:cNvPicPr preferRelativeResize="0"/>
          <p:nvPr/>
        </p:nvPicPr>
        <p:blipFill rotWithShape="1">
          <a:blip r:embed="rId12">
            <a:alphaModFix/>
          </a:blip>
          <a:srcRect/>
          <a:stretch/>
        </p:blipFill>
        <p:spPr>
          <a:xfrm>
            <a:off x="41752824" y="23931852"/>
            <a:ext cx="2127325" cy="3424993"/>
          </a:xfrm>
          <a:prstGeom prst="rect">
            <a:avLst/>
          </a:prstGeom>
          <a:noFill/>
          <a:ln>
            <a:noFill/>
          </a:ln>
        </p:spPr>
      </p:pic>
      <p:pic>
        <p:nvPicPr>
          <p:cNvPr id="121" name="Google Shape;121;p1"/>
          <p:cNvPicPr preferRelativeResize="0"/>
          <p:nvPr/>
        </p:nvPicPr>
        <p:blipFill rotWithShape="1">
          <a:blip r:embed="rId13">
            <a:alphaModFix/>
          </a:blip>
          <a:srcRect/>
          <a:stretch/>
        </p:blipFill>
        <p:spPr>
          <a:xfrm>
            <a:off x="36555222" y="27056391"/>
            <a:ext cx="7324920" cy="591153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1435</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Helvetica Neue</vt:lpstr>
      <vt:lpstr>Office Theme</vt:lpstr>
      <vt:lpstr>Observational Study of Barn Swallow Microbehaviors in Relation to Geomagnetic Fields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Observational Study of Barn Swallow Microbehaviors in Relation to Geomagnetic Fields</dc:title>
  <dc:creator>Rebecca Batchelor</dc:creator>
  <cp:lastModifiedBy>Elizabeth Mathews</cp:lastModifiedBy>
  <cp:revision>1</cp:revision>
  <dcterms:modified xsi:type="dcterms:W3CDTF">2021-11-29T20:32:08Z</dcterms:modified>
</cp:coreProperties>
</file>